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7.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77" r:id="rId2"/>
    <p:sldMasterId id="2147483696" r:id="rId3"/>
    <p:sldMasterId id="2147483752" r:id="rId4"/>
    <p:sldMasterId id="2147483796" r:id="rId5"/>
    <p:sldMasterId id="2147483817" r:id="rId6"/>
    <p:sldMasterId id="2147483839" r:id="rId7"/>
    <p:sldMasterId id="2147483853" r:id="rId8"/>
  </p:sldMasterIdLst>
  <p:notesMasterIdLst>
    <p:notesMasterId r:id="rId12"/>
  </p:notesMasterIdLst>
  <p:sldIdLst>
    <p:sldId id="516" r:id="rId9"/>
    <p:sldId id="519" r:id="rId10"/>
    <p:sldId id="520" r:id="rId11"/>
  </p:sldIdLst>
  <p:sldSz cx="12192000" cy="6858000"/>
  <p:notesSz cx="7010400" cy="9398000"/>
  <p:defaultText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B94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F32C0A7-1972-4AD3-989F-733BFCE720B4}" styleName="AllClear ID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w="50800" cap="flat" cmpd="sng" algn="ctr">
              <a:solidFill>
                <a:schemeClr val="lt1"/>
              </a:solidFill>
              <a:prstDash val="solid"/>
            </a:ln>
          </a:insideV>
          <a:tl2br>
            <a:ln>
              <a:noFill/>
            </a:ln>
          </a:tl2br>
          <a:tr2bl>
            <a:ln>
              <a:noFill/>
            </a:ln>
          </a:tr2bl>
        </a:tcBdr>
        <a:fill>
          <a:noFill/>
        </a:fill>
      </a:tcStyle>
    </a:wholeTbl>
    <a:band1H>
      <a:tcTxStyle b="off" i="off">
        <a:fontRef idx="minor"/>
        <a:srgbClr val="404040"/>
      </a:tcTxStyle>
      <a:tcStyle>
        <a:tcBdr/>
        <a:fill>
          <a:solidFill>
            <a:srgbClr val="F2F2F2"/>
          </a:solidFill>
        </a:fill>
      </a:tcStyle>
    </a:band1H>
    <a:band2H>
      <a:tcTxStyle b="off" i="off">
        <a:fontRef idx="minor"/>
        <a:srgbClr val="404040"/>
      </a:tcTxStyle>
      <a:tcStyle>
        <a:tcBdr>
          <a:left>
            <a:ln>
              <a:noFill/>
            </a:ln>
          </a:left>
          <a:right>
            <a:ln>
              <a:noFill/>
            </a:ln>
          </a:right>
          <a:top>
            <a:ln>
              <a:noFill/>
            </a:ln>
          </a:top>
          <a:bottom>
            <a:ln>
              <a:noFill/>
            </a:ln>
          </a:bottom>
          <a:insideH>
            <a:ln>
              <a:noFill/>
            </a:ln>
          </a:insideH>
          <a:insideV>
            <a:ln w="50800" cap="flat" cmpd="sng" algn="ctr">
              <a:solidFill>
                <a:schemeClr val="lt1"/>
              </a:solidFill>
              <a:prstDash val="solid"/>
            </a:ln>
          </a:insideV>
          <a:tl2br>
            <a:ln>
              <a:noFill/>
            </a:ln>
          </a:tl2br>
          <a:tr2bl>
            <a:ln>
              <a:noFill/>
            </a:ln>
          </a:tr2bl>
        </a:tcBdr>
        <a:fill>
          <a:solidFill>
            <a:srgbClr val="D9D9D9"/>
          </a:solidFill>
        </a:fill>
      </a:tcStyle>
    </a:band2H>
    <a:firstRow>
      <a:tcTxStyle b="on" i="off">
        <a:fontRef idx="minor"/>
        <a:schemeClr val="lt1"/>
      </a:tcTxStyle>
      <a:tcStyle>
        <a:tcBdr/>
        <a:fill>
          <a:solidFill>
            <a:schemeClr val="accent2"/>
          </a:solidFill>
        </a:fill>
      </a:tcStyle>
    </a:firstRow>
  </a:tblStyle>
  <a:tblStyle styleId="{95A4A016-A1E9-4447-9C91-61812F8D779C}" styleName="AllClear ID Style 2">
    <a:tblBg>
      <a:effect>
        <a:effectLst/>
      </a:effect>
    </a:tblBg>
    <a:wholeTbl>
      <a:tcTxStyle b="off" i="off">
        <a:fontRef idx="minor"/>
        <a:srgbClr val="404040"/>
      </a:tcTxStyle>
      <a:tcStyle>
        <a:tcBdr>
          <a:left>
            <a:ln>
              <a:noFill/>
            </a:ln>
          </a:left>
          <a:right>
            <a:ln>
              <a:noFill/>
            </a:ln>
          </a:right>
          <a:top>
            <a:ln>
              <a:noFill/>
            </a:ln>
          </a:top>
          <a:bottom>
            <a:ln>
              <a:noFill/>
            </a:ln>
          </a:bottom>
          <a:insideH>
            <a:ln>
              <a:noFill/>
            </a:ln>
          </a:insideH>
          <a:insideV>
            <a:ln w="50800" cap="flat" cmpd="sng" algn="ctr">
              <a:solidFill>
                <a:schemeClr val="lt1"/>
              </a:solidFill>
              <a:prstDash val="solid"/>
            </a:ln>
          </a:insideV>
          <a:tl2br>
            <a:ln>
              <a:noFill/>
            </a:ln>
          </a:tl2br>
          <a:tr2bl>
            <a:ln>
              <a:noFill/>
            </a:ln>
          </a:tr2bl>
        </a:tcBdr>
        <a:fill>
          <a:solidFill>
            <a:srgbClr val="F2F2F2"/>
          </a:solidFill>
        </a:fill>
      </a:tcStyle>
    </a:wholeTbl>
    <a:band1H>
      <a:tcTxStyle b="off" i="off">
        <a:fontRef idx="minor"/>
        <a:srgbClr val="404040"/>
      </a:tcTxStyle>
      <a:tcStyle>
        <a:tcBdr/>
        <a:fill>
          <a:solidFill>
            <a:srgbClr val="F2F2F2"/>
          </a:solidFill>
        </a:fill>
      </a:tcStyle>
    </a:band1H>
    <a:band2H>
      <a:tcTxStyle b="off" i="off">
        <a:fontRef idx="minor"/>
        <a:srgbClr val="404040"/>
      </a:tcTxStyle>
      <a:tcStyle>
        <a:tcBdr/>
        <a:fill>
          <a:solidFill>
            <a:srgbClr val="D9D9D9"/>
          </a:solidFill>
        </a:fill>
      </a:tcStyle>
    </a:band2H>
    <a:firstCol>
      <a:tcTxStyle b="on" i="off">
        <a:fontRef idx="minor"/>
        <a:srgbClr val="FFFFFF"/>
      </a:tcTxStyle>
      <a:tcStyle>
        <a:tcBdr/>
        <a:fill>
          <a:solidFill>
            <a:schemeClr val="accent2"/>
          </a:solidFill>
        </a:fill>
      </a:tcStyle>
    </a:firstCol>
  </a:tblStyle>
  <a:tblStyle styleId="{0889FD9D-D2B6-41DE-9F91-E4B5B934DE3F}" styleName="AllClear ID Style 3">
    <a:tblBg>
      <a:effect>
        <a:effectLst/>
      </a:effect>
    </a:tblBg>
    <a:wholeTbl>
      <a:tcTxStyle b="off" i="off">
        <a:fontRef idx="minor"/>
        <a:schemeClr val="lt1"/>
      </a:tcTxStyle>
      <a:tcStyle>
        <a:tcBdr>
          <a:left>
            <a:ln>
              <a:noFill/>
            </a:ln>
          </a:left>
          <a:right>
            <a:ln>
              <a:noFill/>
            </a:ln>
          </a:right>
          <a:top>
            <a:ln>
              <a:noFill/>
            </a:ln>
          </a:top>
          <a:bottom>
            <a:ln>
              <a:noFill/>
            </a:ln>
          </a:bottom>
          <a:insideH>
            <a:ln>
              <a:noFill/>
            </a:ln>
          </a:insideH>
          <a:insideV>
            <a:ln w="16933" cap="flat" cmpd="sng" algn="ctr">
              <a:noFill/>
            </a:ln>
          </a:insideV>
          <a:tl2br>
            <a:ln>
              <a:noFill/>
            </a:ln>
          </a:tl2br>
          <a:tr2bl>
            <a:ln>
              <a:noFill/>
            </a:ln>
          </a:tr2bl>
        </a:tcBdr>
        <a:fill>
          <a:solidFill>
            <a:srgbClr val="595959"/>
          </a:solidFill>
        </a:fill>
      </a:tcStyle>
    </a:wholeTbl>
    <a:band1V>
      <a:tcTxStyle b="off" i="off">
        <a:fontRef idx="minor"/>
        <a:schemeClr val="lt1"/>
      </a:tcTxStyle>
      <a:tcStyle>
        <a:tcBdr/>
        <a:fill>
          <a:solidFill>
            <a:schemeClr val="lt1">
              <a:alpha val="0"/>
            </a:schemeClr>
          </a:solidFill>
        </a:fill>
      </a:tcStyle>
    </a:band1V>
    <a:band2V>
      <a:tcTxStyle b="off" i="off">
        <a:fontRef idx="minor"/>
        <a:schemeClr val="lt1"/>
      </a:tcTxStyle>
      <a:tcStyle>
        <a:tcBdr/>
        <a:fill>
          <a:solidFill>
            <a:schemeClr val="dk1">
              <a:alpha val="70000"/>
            </a:schemeClr>
          </a:solidFill>
        </a:fill>
      </a:tcStyle>
    </a:band2V>
    <a:firstCol>
      <a:tcTxStyle b="on" i="off">
        <a:fontRef idx="minor"/>
        <a:schemeClr val="lt1"/>
      </a:tcTxStyle>
      <a:tcStyle>
        <a:tcBdr/>
        <a:fill>
          <a:solidFill>
            <a:schemeClr val="accent2"/>
          </a:solidFill>
        </a:fill>
      </a:tcStyle>
    </a:firstCol>
  </a:tblStyle>
  <a:tblStyle styleId="{FB61620D-C680-4F56-82C8-9FBBB8961F3A}" styleName="AllClear ID Style 4">
    <a:tblBg>
      <a:effect>
        <a:effectLst/>
      </a:effect>
    </a:tblBg>
    <a:wholeTbl>
      <a:tcTxStyle b="off" i="off">
        <a:fontRef idx="minor"/>
        <a:srgbClr val="404040"/>
      </a:tcTxStyle>
      <a:tcStyle>
        <a:tcBdr>
          <a:left>
            <a:ln>
              <a:noFill/>
            </a:ln>
          </a:left>
          <a:right>
            <a:ln>
              <a:noFill/>
            </a:ln>
          </a:right>
          <a:top>
            <a:ln>
              <a:noFill/>
            </a:ln>
          </a:top>
          <a:bottom>
            <a:ln>
              <a:noFill/>
            </a:ln>
          </a:bottom>
          <a:insideH>
            <a:ln>
              <a:noFill/>
            </a:ln>
          </a:insideH>
          <a:insideV>
            <a:ln w="50800" cap="flat" cmpd="sng" algn="ctr">
              <a:solidFill>
                <a:schemeClr val="lt1"/>
              </a:solidFill>
              <a:prstDash val="solid"/>
            </a:ln>
          </a:insideV>
          <a:tl2br>
            <a:ln>
              <a:noFill/>
            </a:ln>
          </a:tl2br>
          <a:tr2bl>
            <a:ln>
              <a:noFill/>
            </a:ln>
          </a:tr2bl>
        </a:tcBdr>
        <a:fill>
          <a:noFill/>
        </a:fill>
      </a:tcStyle>
    </a:wholeTbl>
    <a:band1H>
      <a:tcTxStyle b="off" i="off">
        <a:fontRef idx="minor"/>
        <a:srgbClr val="404040"/>
      </a:tcTxStyle>
      <a:tcStyle>
        <a:tcBdr/>
        <a:fill>
          <a:solidFill>
            <a:srgbClr val="F2F2F2"/>
          </a:solidFill>
        </a:fill>
      </a:tcStyle>
    </a:band1H>
    <a:band2H>
      <a:tcTxStyle b="off" i="off">
        <a:fontRef idx="minor"/>
        <a:srgbClr val="404040"/>
      </a:tcTxStyle>
      <a:tcStyle>
        <a:tcBdr/>
        <a:fill>
          <a:solidFill>
            <a:srgbClr val="D9D9D9"/>
          </a:solidFill>
        </a:fill>
      </a:tcStyle>
    </a:band2H>
    <a:firstCol>
      <a:tcTxStyle b="on" i="off">
        <a:fontRef idx="minor"/>
        <a:srgbClr val="404040"/>
      </a:tcTxStyle>
      <a:tcStyle>
        <a:tcBdr/>
        <a:fill>
          <a:noFill/>
        </a:fill>
      </a:tcStyle>
    </a:firstCol>
    <a:firstRow>
      <a:tcTxStyle b="on" i="off">
        <a:fontRef idx="minor"/>
        <a:schemeClr val="lt1"/>
      </a:tcTxStyle>
      <a:tcStyle>
        <a:tcBdr/>
        <a:fill>
          <a:solidFill>
            <a:schemeClr val="dk2"/>
          </a:solidFill>
        </a:fill>
      </a:tcStyle>
    </a:firstRow>
    <a:nwCell>
      <a:tcTxStyle b="on" i="off">
        <a:fontRef idx="minor"/>
        <a:srgbClr val="404040"/>
      </a:tcTxStyle>
      <a:tcStyle>
        <a:tcBdr/>
        <a:fill>
          <a:noFill/>
        </a:fill>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92" autoAdjust="0"/>
    <p:restoredTop sz="93808" autoAdjust="0"/>
  </p:normalViewPr>
  <p:slideViewPr>
    <p:cSldViewPr>
      <p:cViewPr varScale="1">
        <p:scale>
          <a:sx n="118" d="100"/>
          <a:sy n="118" d="100"/>
        </p:scale>
        <p:origin x="1320" y="200"/>
      </p:cViewPr>
      <p:guideLst>
        <p:guide orient="horz" pos="288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1532"/>
          </a:xfrm>
          <a:prstGeom prst="rect">
            <a:avLst/>
          </a:prstGeom>
        </p:spPr>
        <p:txBody>
          <a:bodyPr vert="horz" lIns="93753" tIns="46877" rIns="93753" bIns="46877" rtlCol="0"/>
          <a:lstStyle>
            <a:lvl1pPr algn="l">
              <a:defRPr sz="1200"/>
            </a:lvl1pPr>
          </a:lstStyle>
          <a:p>
            <a:endParaRPr lang="en-US" dirty="0"/>
          </a:p>
        </p:txBody>
      </p:sp>
      <p:sp>
        <p:nvSpPr>
          <p:cNvPr id="3" name="Date Placeholder 2"/>
          <p:cNvSpPr>
            <a:spLocks noGrp="1"/>
          </p:cNvSpPr>
          <p:nvPr>
            <p:ph type="dt" idx="1"/>
          </p:nvPr>
        </p:nvSpPr>
        <p:spPr>
          <a:xfrm>
            <a:off x="3970938" y="0"/>
            <a:ext cx="3037840" cy="471532"/>
          </a:xfrm>
          <a:prstGeom prst="rect">
            <a:avLst/>
          </a:prstGeom>
        </p:spPr>
        <p:txBody>
          <a:bodyPr vert="horz" lIns="93753" tIns="46877" rIns="93753" bIns="46877" rtlCol="0"/>
          <a:lstStyle>
            <a:lvl1pPr algn="r">
              <a:defRPr sz="1200"/>
            </a:lvl1pPr>
          </a:lstStyle>
          <a:p>
            <a:fld id="{31B2486E-9405-4BF0-BFFE-ED1C6636D2AF}" type="datetimeFigureOut">
              <a:rPr lang="en-US" smtClean="0"/>
              <a:pPr/>
              <a:t>3/29/19</a:t>
            </a:fld>
            <a:endParaRPr lang="en-US" dirty="0"/>
          </a:p>
        </p:txBody>
      </p:sp>
      <p:sp>
        <p:nvSpPr>
          <p:cNvPr id="4" name="Slide Image Placeholder 3"/>
          <p:cNvSpPr>
            <a:spLocks noGrp="1" noRot="1" noChangeAspect="1"/>
          </p:cNvSpPr>
          <p:nvPr>
            <p:ph type="sldImg" idx="2"/>
          </p:nvPr>
        </p:nvSpPr>
        <p:spPr>
          <a:xfrm>
            <a:off x="685800" y="1174750"/>
            <a:ext cx="5638800" cy="3171825"/>
          </a:xfrm>
          <a:prstGeom prst="rect">
            <a:avLst/>
          </a:prstGeom>
          <a:noFill/>
          <a:ln w="12700">
            <a:solidFill>
              <a:prstClr val="black"/>
            </a:solidFill>
          </a:ln>
        </p:spPr>
        <p:txBody>
          <a:bodyPr vert="horz" lIns="93753" tIns="46877" rIns="93753" bIns="46877" rtlCol="0" anchor="ctr"/>
          <a:lstStyle/>
          <a:p>
            <a:endParaRPr lang="en-US" dirty="0"/>
          </a:p>
        </p:txBody>
      </p:sp>
      <p:sp>
        <p:nvSpPr>
          <p:cNvPr id="5" name="Notes Placeholder 4"/>
          <p:cNvSpPr>
            <a:spLocks noGrp="1"/>
          </p:cNvSpPr>
          <p:nvPr>
            <p:ph type="body" sz="quarter" idx="3"/>
          </p:nvPr>
        </p:nvSpPr>
        <p:spPr>
          <a:xfrm>
            <a:off x="701040" y="4522787"/>
            <a:ext cx="5608320" cy="3700463"/>
          </a:xfrm>
          <a:prstGeom prst="rect">
            <a:avLst/>
          </a:prstGeom>
        </p:spPr>
        <p:txBody>
          <a:bodyPr vert="horz" lIns="93753" tIns="46877" rIns="93753" bIns="4687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6469"/>
            <a:ext cx="3037840" cy="471531"/>
          </a:xfrm>
          <a:prstGeom prst="rect">
            <a:avLst/>
          </a:prstGeom>
        </p:spPr>
        <p:txBody>
          <a:bodyPr vert="horz" lIns="93753" tIns="46877" rIns="93753" bIns="468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926469"/>
            <a:ext cx="3037840" cy="471531"/>
          </a:xfrm>
          <a:prstGeom prst="rect">
            <a:avLst/>
          </a:prstGeom>
        </p:spPr>
        <p:txBody>
          <a:bodyPr vert="horz" lIns="93753" tIns="46877" rIns="93753" bIns="46877" rtlCol="0" anchor="b"/>
          <a:lstStyle>
            <a:lvl1pPr algn="r">
              <a:defRPr sz="1200"/>
            </a:lvl1pPr>
          </a:lstStyle>
          <a:p>
            <a:fld id="{1DD02A9B-3A91-4F61-9BBF-8E6143DBBFD3}" type="slidenum">
              <a:rPr lang="en-US" smtClean="0"/>
              <a:pPr/>
              <a:t>‹#›</a:t>
            </a:fld>
            <a:endParaRPr lang="en-US" dirty="0"/>
          </a:p>
        </p:txBody>
      </p:sp>
    </p:spTree>
    <p:extLst>
      <p:ext uri="{BB962C8B-B14F-4D97-AF65-F5344CB8AC3E}">
        <p14:creationId xmlns:p14="http://schemas.microsoft.com/office/powerpoint/2010/main" val="231897221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0" name="Picture 9" descr="angles.png"/>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11" name="Picture 10"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29818" y="5916714"/>
            <a:ext cx="1547783" cy="438873"/>
          </a:xfrm>
          <a:prstGeom prst="rect">
            <a:avLst/>
          </a:prstGeom>
        </p:spPr>
      </p:pic>
      <p:sp>
        <p:nvSpPr>
          <p:cNvPr id="6" name="Title 1"/>
          <p:cNvSpPr>
            <a:spLocks noGrp="1"/>
          </p:cNvSpPr>
          <p:nvPr>
            <p:ph type="ctrTitle"/>
          </p:nvPr>
        </p:nvSpPr>
        <p:spPr>
          <a:xfrm>
            <a:off x="609600" y="4343400"/>
            <a:ext cx="7086600" cy="393955"/>
          </a:xfrm>
          <a:prstGeom prst="rect">
            <a:avLst/>
          </a:prstGeom>
        </p:spPr>
        <p:txBody>
          <a:bodyPr wrap="square" lIns="0" tIns="0" rIns="0" bIns="0" anchor="b" anchorCtr="0">
            <a:spAutoFit/>
          </a:bodyPr>
          <a:lstStyle>
            <a:lvl1pPr algn="l">
              <a:lnSpc>
                <a:spcPct val="80000"/>
              </a:lnSpc>
              <a:defRPr sz="3200" b="0" i="0" cap="all" spc="0" baseline="0">
                <a:solidFill>
                  <a:schemeClr val="accent2"/>
                </a:solidFill>
                <a:latin typeface="+mj-lt"/>
                <a:cs typeface="Segoe UI Light" panose="020B0502040204020203" pitchFamily="34" charset="0"/>
              </a:defRPr>
            </a:lvl1pPr>
          </a:lstStyle>
          <a:p>
            <a:r>
              <a:rPr lang="en-US" dirty="0"/>
              <a:t>Click to edit Master title style</a:t>
            </a:r>
          </a:p>
        </p:txBody>
      </p:sp>
      <p:sp>
        <p:nvSpPr>
          <p:cNvPr id="7" name="Subtitle 2"/>
          <p:cNvSpPr>
            <a:spLocks noGrp="1"/>
          </p:cNvSpPr>
          <p:nvPr>
            <p:ph type="subTitle" idx="1" hasCustomPrompt="1"/>
          </p:nvPr>
        </p:nvSpPr>
        <p:spPr>
          <a:xfrm>
            <a:off x="609600" y="4851089"/>
            <a:ext cx="7086600" cy="276999"/>
          </a:xfrm>
        </p:spPr>
        <p:txBody>
          <a:bodyPr wrap="square" lIns="0" tIns="0" rIns="0" bIns="0" anchor="t" anchorCtr="0">
            <a:spAutoFit/>
          </a:bodyPr>
          <a:lstStyle>
            <a:lvl1pPr marL="0" indent="0" algn="l">
              <a:spcAft>
                <a:spcPts val="0"/>
              </a:spcAft>
              <a:buNone/>
              <a:defRPr sz="2000" cap="none" spc="0" baseline="0">
                <a:solidFill>
                  <a:schemeClr val="tx1">
                    <a:lumMod val="65000"/>
                    <a:lumOff val="3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50913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Pull Quote">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04EF2877-1A60-43C1-B9A9-127D2CC9CABA}"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4" name="Content Placeholder 3"/>
          <p:cNvSpPr>
            <a:spLocks noGrp="1"/>
          </p:cNvSpPr>
          <p:nvPr>
            <p:ph sz="quarter" idx="24"/>
          </p:nvPr>
        </p:nvSpPr>
        <p:spPr>
          <a:xfrm>
            <a:off x="4495800" y="1397000"/>
            <a:ext cx="7086600" cy="4978400"/>
          </a:xfrm>
        </p:spPr>
        <p:txBody>
          <a:bodyPr/>
          <a:lstStyle>
            <a:lvl1pPr>
              <a:spcAft>
                <a:spcPts val="1200"/>
              </a:spcAft>
              <a:defRPr sz="3733" cap="none" baseline="0">
                <a:latin typeface="Myriad Pro Light" panose="020B0403030403020204" pitchFamily="34" charset="0"/>
              </a:defRPr>
            </a:lvl1pPr>
            <a:lvl2pPr>
              <a:defRPr sz="1867"/>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5"/>
          </p:nvPr>
        </p:nvSpPr>
        <p:spPr>
          <a:xfrm>
            <a:off x="0" y="914400"/>
            <a:ext cx="4038600" cy="5715000"/>
          </a:xfrm>
          <a:solidFill>
            <a:schemeClr val="bg1">
              <a:lumMod val="65000"/>
            </a:schemeClr>
          </a:solidFill>
        </p:spPr>
        <p:txBody>
          <a:bodyPr anchor="ctr" anchorCtr="0"/>
          <a:lstStyle>
            <a:lvl1pPr algn="ctr">
              <a:defRPr/>
            </a:lvl1pPr>
          </a:lstStyle>
          <a:p>
            <a:endParaRPr lang="en-US" dirty="0"/>
          </a:p>
        </p:txBody>
      </p:sp>
      <p:sp>
        <p:nvSpPr>
          <p:cNvPr id="13" name="Text Placeholder 29"/>
          <p:cNvSpPr>
            <a:spLocks noGrp="1"/>
          </p:cNvSpPr>
          <p:nvPr>
            <p:ph type="body" sz="quarter" idx="34"/>
          </p:nvPr>
        </p:nvSpPr>
        <p:spPr>
          <a:xfrm>
            <a:off x="-1" y="5095632"/>
            <a:ext cx="4053580" cy="1533769"/>
          </a:xfrm>
        </p:spPr>
        <p:txBody>
          <a:bodyPr lIns="182880" rIns="182880" anchor="ctr" anchorCtr="0"/>
          <a:lstStyle>
            <a:lvl1pPr algn="ctr">
              <a:spcAft>
                <a:spcPts val="800"/>
              </a:spcAft>
              <a:defRPr sz="1400" b="1" cap="none" spc="0" baseline="0">
                <a:solidFill>
                  <a:schemeClr val="bg1"/>
                </a:solidFill>
                <a:latin typeface="+mn-lt"/>
              </a:defRPr>
            </a:lvl1pPr>
            <a:lvl2pPr algn="ctr">
              <a:defRPr sz="1000" cap="none" baseline="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53947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2" name="Picture 11"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5412"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02161" y="710025"/>
            <a:ext cx="1441556" cy="408753"/>
          </a:xfrm>
          <a:prstGeom prst="rect">
            <a:avLst/>
          </a:prstGeom>
        </p:spPr>
      </p:pic>
      <p:sp>
        <p:nvSpPr>
          <p:cNvPr id="18" name="Rectangle 17"/>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19"/>
          </p:nvPr>
        </p:nvSpPr>
        <p:spPr>
          <a:xfrm>
            <a:off x="609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20"/>
          </p:nvPr>
        </p:nvSpPr>
        <p:spPr>
          <a:xfrm>
            <a:off x="6324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Date Placeholder 22"/>
          <p:cNvSpPr>
            <a:spLocks noGrp="1"/>
          </p:cNvSpPr>
          <p:nvPr>
            <p:ph type="dt" sz="half" idx="21"/>
          </p:nvPr>
        </p:nvSpPr>
        <p:spPr/>
        <p:txBody>
          <a:bodyPr/>
          <a:lstStyle/>
          <a:p>
            <a:fld id="{8EF8DECB-DE20-48CE-A498-2A770DCDFD5C}"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2"/>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3"/>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365400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4" name="Picture 13"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41761" y="-4475"/>
            <a:ext cx="4184073" cy="918876"/>
          </a:xfrm>
          <a:prstGeom prst="rect">
            <a:avLst/>
          </a:prstGeom>
        </p:spPr>
      </p:pic>
      <p:pic>
        <p:nvPicPr>
          <p:cNvPr id="20" name="Picture 19"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08511" y="710025"/>
            <a:ext cx="1441556" cy="408753"/>
          </a:xfrm>
          <a:prstGeom prst="rect">
            <a:avLst/>
          </a:prstGeom>
        </p:spPr>
      </p:pic>
      <p:sp>
        <p:nvSpPr>
          <p:cNvPr id="19" name="Rectangle 18"/>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17"/>
          </p:nvPr>
        </p:nvSpPr>
        <p:spPr>
          <a:xfrm>
            <a:off x="6096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3"/>
          <p:cNvSpPr>
            <a:spLocks noGrp="1"/>
          </p:cNvSpPr>
          <p:nvPr>
            <p:ph type="body" sz="quarter" idx="18"/>
          </p:nvPr>
        </p:nvSpPr>
        <p:spPr>
          <a:xfrm>
            <a:off x="4381500" y="1397000"/>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
          <p:cNvSpPr>
            <a:spLocks noGrp="1"/>
          </p:cNvSpPr>
          <p:nvPr>
            <p:ph type="body" sz="quarter" idx="19"/>
          </p:nvPr>
        </p:nvSpPr>
        <p:spPr>
          <a:xfrm>
            <a:off x="81534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Date Placeholder 26"/>
          <p:cNvSpPr>
            <a:spLocks noGrp="1"/>
          </p:cNvSpPr>
          <p:nvPr>
            <p:ph type="dt" sz="half" idx="20"/>
          </p:nvPr>
        </p:nvSpPr>
        <p:spPr/>
        <p:txBody>
          <a:bodyPr/>
          <a:lstStyle/>
          <a:p>
            <a:fld id="{5A72E6DD-F2F1-4289-B91B-84D6DFB734B3}" type="datetime1">
              <a:rPr lang="en-US" smtClean="0">
                <a:solidFill>
                  <a:srgbClr val="FFFFFF">
                    <a:lumMod val="75000"/>
                  </a:srgbClr>
                </a:solidFill>
              </a:rPr>
              <a:t>3/29/19</a:t>
            </a:fld>
            <a:endParaRPr lang="en-US" dirty="0">
              <a:solidFill>
                <a:srgbClr val="FFFFFF">
                  <a:lumMod val="75000"/>
                </a:srgbClr>
              </a:solidFill>
            </a:endParaRPr>
          </a:p>
        </p:txBody>
      </p:sp>
      <p:sp>
        <p:nvSpPr>
          <p:cNvPr id="28" name="Footer Placeholder 27"/>
          <p:cNvSpPr>
            <a:spLocks noGrp="1"/>
          </p:cNvSpPr>
          <p:nvPr>
            <p:ph type="ftr" sz="quarter" idx="21"/>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9" name="Slide Number Placeholder 28"/>
          <p:cNvSpPr>
            <a:spLocks noGrp="1"/>
          </p:cNvSpPr>
          <p:nvPr>
            <p:ph type="sldNum" sz="quarter" idx="22"/>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2880879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pos="5120">
          <p15:clr>
            <a:srgbClr val="FBAE40"/>
          </p15:clr>
        </p15:guide>
        <p15:guide id="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to Left with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3" name="Picture Placeholder 2"/>
          <p:cNvSpPr>
            <a:spLocks noGrp="1"/>
          </p:cNvSpPr>
          <p:nvPr>
            <p:ph type="pic" sz="quarter" idx="21"/>
          </p:nvPr>
        </p:nvSpPr>
        <p:spPr>
          <a:xfrm>
            <a:off x="0" y="914400"/>
            <a:ext cx="7696200" cy="5715000"/>
          </a:xfrm>
        </p:spPr>
        <p:txBody>
          <a:bodyPr anchor="ctr"/>
          <a:lstStyle>
            <a:lvl1pPr algn="ctr">
              <a:defRPr/>
            </a:lvl1pPr>
          </a:lstStyle>
          <a:p>
            <a:r>
              <a:rPr lang="en-US" dirty="0"/>
              <a:t>Click icon to add picture</a:t>
            </a:r>
          </a:p>
        </p:txBody>
      </p:sp>
      <p:sp>
        <p:nvSpPr>
          <p:cNvPr id="12" name="Rectangle 11"/>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8153400" y="1397000"/>
            <a:ext cx="34290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Date Placeholder 20"/>
          <p:cNvSpPr>
            <a:spLocks noGrp="1"/>
          </p:cNvSpPr>
          <p:nvPr>
            <p:ph type="dt" sz="half" idx="23"/>
          </p:nvPr>
        </p:nvSpPr>
        <p:spPr/>
        <p:txBody>
          <a:bodyPr/>
          <a:lstStyle/>
          <a:p>
            <a:fld id="{A876F644-B00F-496E-8ED0-516DA99D8845}"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00709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with Photo Right">
    <p:spTree>
      <p:nvGrpSpPr>
        <p:cNvPr id="1" name=""/>
        <p:cNvGrpSpPr/>
        <p:nvPr/>
      </p:nvGrpSpPr>
      <p:grpSpPr>
        <a:xfrm>
          <a:off x="0" y="0"/>
          <a:ext cx="0" cy="0"/>
          <a:chOff x="0" y="0"/>
          <a:chExt cx="0" cy="0"/>
        </a:xfrm>
      </p:grpSpPr>
      <p:sp>
        <p:nvSpPr>
          <p:cNvPr id="12" name="Picture Placeholder 2"/>
          <p:cNvSpPr>
            <a:spLocks noGrp="1"/>
          </p:cNvSpPr>
          <p:nvPr>
            <p:ph type="pic" sz="quarter" idx="26"/>
          </p:nvPr>
        </p:nvSpPr>
        <p:spPr>
          <a:xfrm>
            <a:off x="8127154" y="911626"/>
            <a:ext cx="4065260" cy="57258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3636509 w 7694373"/>
              <a:gd name="connsiteY0" fmla="*/ 0 h 5718152"/>
              <a:gd name="connsiteX1" fmla="*/ 5725847 w 7694373"/>
              <a:gd name="connsiteY1" fmla="*/ 1847 h 5718152"/>
              <a:gd name="connsiteX2" fmla="*/ 5873490 w 7694373"/>
              <a:gd name="connsiteY2" fmla="*/ 167737 h 5718152"/>
              <a:gd name="connsiteX3" fmla="*/ 6974425 w 7694373"/>
              <a:gd name="connsiteY3" fmla="*/ 170488 h 5718152"/>
              <a:gd name="connsiteX4" fmla="*/ 7113179 w 7694373"/>
              <a:gd name="connsiteY4" fmla="*/ 2802 h 5718152"/>
              <a:gd name="connsiteX5" fmla="*/ 7694362 w 7694373"/>
              <a:gd name="connsiteY5" fmla="*/ 2419 h 5718152"/>
              <a:gd name="connsiteX6" fmla="*/ 7693962 w 7694373"/>
              <a:gd name="connsiteY6" fmla="*/ 5716449 h 5718152"/>
              <a:gd name="connsiteX7" fmla="*/ 10 w 7694373"/>
              <a:gd name="connsiteY7" fmla="*/ 5718152 h 5718152"/>
              <a:gd name="connsiteX8" fmla="*/ 3636509 w 7694373"/>
              <a:gd name="connsiteY8" fmla="*/ 0 h 5718152"/>
              <a:gd name="connsiteX0" fmla="*/ 7396 w 4065260"/>
              <a:gd name="connsiteY0" fmla="*/ 0 h 5716449"/>
              <a:gd name="connsiteX1" fmla="*/ 2096734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76723 w 4065260"/>
              <a:gd name="connsiteY4" fmla="*/ 2801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6723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3799 w 4065260"/>
              <a:gd name="connsiteY3" fmla="*/ 16497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32864 w 4065260"/>
              <a:gd name="connsiteY2" fmla="*/ 165888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260" h="5717772">
                <a:moveTo>
                  <a:pt x="7396" y="1323"/>
                </a:moveTo>
                <a:lnTo>
                  <a:pt x="2077876" y="0"/>
                </a:lnTo>
                <a:cubicBezTo>
                  <a:pt x="2076340" y="65"/>
                  <a:pt x="2231142" y="171380"/>
                  <a:pt x="2232864" y="165888"/>
                </a:cubicBezTo>
                <a:cubicBezTo>
                  <a:pt x="2232276" y="167239"/>
                  <a:pt x="3329512" y="172111"/>
                  <a:pt x="3330624" y="168142"/>
                </a:cubicBezTo>
                <a:cubicBezTo>
                  <a:pt x="3334593" y="167030"/>
                  <a:pt x="3471960" y="5391"/>
                  <a:pt x="3470372" y="4124"/>
                </a:cubicBezTo>
                <a:cubicBezTo>
                  <a:pt x="3472912" y="3495"/>
                  <a:pt x="4068301" y="4370"/>
                  <a:pt x="4065249" y="3741"/>
                </a:cubicBezTo>
                <a:cubicBezTo>
                  <a:pt x="4064296" y="1908418"/>
                  <a:pt x="4065802" y="3813095"/>
                  <a:pt x="4064849" y="5717772"/>
                </a:cubicBezTo>
                <a:lnTo>
                  <a:pt x="1603" y="5710510"/>
                </a:lnTo>
                <a:cubicBezTo>
                  <a:pt x="-5101" y="2851434"/>
                  <a:pt x="11667" y="2865262"/>
                  <a:pt x="7396" y="1323"/>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3"/>
          </p:nvPr>
        </p:nvSpPr>
        <p:spPr/>
        <p:txBody>
          <a:bodyPr/>
          <a:lstStyle/>
          <a:p>
            <a:fld id="{B4AB0BF6-9D05-4747-AD63-7EC301D9C8E3}"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949468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ext with Shape Righ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2"/>
          <a:stretch/>
        </p:blipFill>
        <p:spPr>
          <a:xfrm>
            <a:off x="8153400" y="609600"/>
            <a:ext cx="4048254" cy="6173727"/>
          </a:xfrm>
          <a:prstGeom prst="rect">
            <a:avLst/>
          </a:prstGeom>
        </p:spPr>
      </p:pic>
      <p:sp>
        <p:nvSpPr>
          <p:cNvPr id="7" name="Rectangle 6"/>
          <p:cNvSpPr/>
          <p:nvPr userDrawn="1"/>
        </p:nvSpPr>
        <p:spPr>
          <a:xfrm>
            <a:off x="8153401" y="787226"/>
            <a:ext cx="4038600" cy="585024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userDrawn="1"/>
        </p:nvPicPr>
        <p:blipFill rotWithShape="1">
          <a:blip r:embed="rId3" cstate="screen">
            <a:extLst>
              <a:ext uri="{28A0092B-C50C-407E-A947-70E740481C1C}">
                <a14:useLocalDpi xmlns:a14="http://schemas.microsoft.com/office/drawing/2010/main"/>
              </a:ext>
            </a:extLst>
          </a:blip>
          <a:srcRect l="-16860"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3"/>
          </p:nvPr>
        </p:nvSpPr>
        <p:spPr/>
        <p:txBody>
          <a:bodyPr/>
          <a:lstStyle/>
          <a:p>
            <a:fld id="{D27D8C5A-1AAA-469B-A3AC-AF27F0F2D76A}"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2241182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Text with Shape Righ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2"/>
          <a:stretch/>
        </p:blipFill>
        <p:spPr>
          <a:xfrm flipH="1">
            <a:off x="0" y="609600"/>
            <a:ext cx="4048254" cy="6173727"/>
          </a:xfrm>
          <a:prstGeom prst="rect">
            <a:avLst/>
          </a:prstGeom>
        </p:spPr>
      </p:pic>
      <p:sp>
        <p:nvSpPr>
          <p:cNvPr id="7" name="Rectangle 6"/>
          <p:cNvSpPr/>
          <p:nvPr userDrawn="1"/>
        </p:nvSpPr>
        <p:spPr>
          <a:xfrm>
            <a:off x="0" y="787226"/>
            <a:ext cx="4038600" cy="585024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userDrawn="1"/>
        </p:nvPicPr>
        <p:blipFill rotWithShape="1">
          <a:blip r:embed="rId3" cstate="screen">
            <a:extLst>
              <a:ext uri="{28A0092B-C50C-407E-A947-70E740481C1C}">
                <a14:useLocalDpi xmlns:a14="http://schemas.microsoft.com/office/drawing/2010/main"/>
              </a:ext>
            </a:extLst>
          </a:blip>
          <a:srcRect l="-16860"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4529634"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3"/>
          </p:nvPr>
        </p:nvSpPr>
        <p:spPr/>
        <p:txBody>
          <a:bodyPr/>
          <a:lstStyle/>
          <a:p>
            <a:fld id="{3D741F32-6066-485C-845A-1C5EEEBD5CA3}"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976960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ext with Shape Right">
    <p:spTree>
      <p:nvGrpSpPr>
        <p:cNvPr id="1" name=""/>
        <p:cNvGrpSpPr/>
        <p:nvPr/>
      </p:nvGrpSpPr>
      <p:grpSpPr>
        <a:xfrm>
          <a:off x="0" y="0"/>
          <a:ext cx="0" cy="0"/>
          <a:chOff x="0" y="0"/>
          <a:chExt cx="0" cy="0"/>
        </a:xfrm>
      </p:grpSpPr>
      <p:sp>
        <p:nvSpPr>
          <p:cNvPr id="5" name="Content Placeholder 4"/>
          <p:cNvSpPr>
            <a:spLocks noGrp="1"/>
          </p:cNvSpPr>
          <p:nvPr>
            <p:ph sz="quarter" idx="26" hasCustomPrompt="1"/>
          </p:nvPr>
        </p:nvSpPr>
        <p:spPr>
          <a:xfrm>
            <a:off x="8153400" y="913618"/>
            <a:ext cx="4038600" cy="5715782"/>
          </a:xfrm>
          <a:custGeom>
            <a:avLst/>
            <a:gdLst>
              <a:gd name="connsiteX0" fmla="*/ 0 w 4038600"/>
              <a:gd name="connsiteY0" fmla="*/ 0 h 5715000"/>
              <a:gd name="connsiteX1" fmla="*/ 3365487 w 4038600"/>
              <a:gd name="connsiteY1" fmla="*/ 0 h 5715000"/>
              <a:gd name="connsiteX2" fmla="*/ 4038600 w 4038600"/>
              <a:gd name="connsiteY2" fmla="*/ 673113 h 5715000"/>
              <a:gd name="connsiteX3" fmla="*/ 4038600 w 4038600"/>
              <a:gd name="connsiteY3" fmla="*/ 5715000 h 5715000"/>
              <a:gd name="connsiteX4" fmla="*/ 0 w 4038600"/>
              <a:gd name="connsiteY4" fmla="*/ 5715000 h 5715000"/>
              <a:gd name="connsiteX5" fmla="*/ 0 w 4038600"/>
              <a:gd name="connsiteY5" fmla="*/ 0 h 5715000"/>
              <a:gd name="connsiteX0" fmla="*/ 0 w 4038600"/>
              <a:gd name="connsiteY0" fmla="*/ 0 h 5715000"/>
              <a:gd name="connsiteX1" fmla="*/ 2047875 w 4038600"/>
              <a:gd name="connsiteY1" fmla="*/ 0 h 5715000"/>
              <a:gd name="connsiteX2" fmla="*/ 3365487 w 4038600"/>
              <a:gd name="connsiteY2" fmla="*/ 0 h 5715000"/>
              <a:gd name="connsiteX3" fmla="*/ 4038600 w 4038600"/>
              <a:gd name="connsiteY3" fmla="*/ 673113 h 5715000"/>
              <a:gd name="connsiteX4" fmla="*/ 4038600 w 4038600"/>
              <a:gd name="connsiteY4" fmla="*/ 5715000 h 5715000"/>
              <a:gd name="connsiteX5" fmla="*/ 0 w 4038600"/>
              <a:gd name="connsiteY5" fmla="*/ 5715000 h 5715000"/>
              <a:gd name="connsiteX6" fmla="*/ 0 w 4038600"/>
              <a:gd name="connsiteY6" fmla="*/ 0 h 5715000"/>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202657 w 4038600"/>
              <a:gd name="connsiteY2" fmla="*/ 171452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11906 h 5726906"/>
              <a:gd name="connsiteX1" fmla="*/ 2055019 w 4038600"/>
              <a:gd name="connsiteY1" fmla="*/ 11906 h 5726906"/>
              <a:gd name="connsiteX2" fmla="*/ 2202657 w 4038600"/>
              <a:gd name="connsiteY2" fmla="*/ 183356 h 5726906"/>
              <a:gd name="connsiteX3" fmla="*/ 3307556 w 4038600"/>
              <a:gd name="connsiteY3" fmla="*/ 180975 h 5726906"/>
              <a:gd name="connsiteX4" fmla="*/ 3453594 w 4038600"/>
              <a:gd name="connsiteY4" fmla="*/ 0 h 5726906"/>
              <a:gd name="connsiteX5" fmla="*/ 4038600 w 4038600"/>
              <a:gd name="connsiteY5" fmla="*/ 685019 h 5726906"/>
              <a:gd name="connsiteX6" fmla="*/ 4038600 w 4038600"/>
              <a:gd name="connsiteY6" fmla="*/ 5726906 h 5726906"/>
              <a:gd name="connsiteX7" fmla="*/ 0 w 4038600"/>
              <a:gd name="connsiteY7" fmla="*/ 5726906 h 5726906"/>
              <a:gd name="connsiteX8" fmla="*/ 0 w 4038600"/>
              <a:gd name="connsiteY8" fmla="*/ 11906 h 5726906"/>
              <a:gd name="connsiteX0" fmla="*/ 0 w 4038600"/>
              <a:gd name="connsiteY0" fmla="*/ 11906 h 5726906"/>
              <a:gd name="connsiteX1" fmla="*/ 2055019 w 4038600"/>
              <a:gd name="connsiteY1" fmla="*/ 11906 h 5726906"/>
              <a:gd name="connsiteX2" fmla="*/ 2202657 w 4038600"/>
              <a:gd name="connsiteY2" fmla="*/ 183356 h 5726906"/>
              <a:gd name="connsiteX3" fmla="*/ 3307556 w 4038600"/>
              <a:gd name="connsiteY3" fmla="*/ 180975 h 5726906"/>
              <a:gd name="connsiteX4" fmla="*/ 3453594 w 4038600"/>
              <a:gd name="connsiteY4" fmla="*/ 0 h 5726906"/>
              <a:gd name="connsiteX5" fmla="*/ 4038600 w 4038600"/>
              <a:gd name="connsiteY5" fmla="*/ 685019 h 5726906"/>
              <a:gd name="connsiteX6" fmla="*/ 4038600 w 4038600"/>
              <a:gd name="connsiteY6" fmla="*/ 5726906 h 5726906"/>
              <a:gd name="connsiteX7" fmla="*/ 0 w 4038600"/>
              <a:gd name="connsiteY7" fmla="*/ 5726906 h 5726906"/>
              <a:gd name="connsiteX8" fmla="*/ 0 w 4038600"/>
              <a:gd name="connsiteY8" fmla="*/ 11906 h 5726906"/>
              <a:gd name="connsiteX0" fmla="*/ 0 w 4038600"/>
              <a:gd name="connsiteY0" fmla="*/ 9524 h 5724524"/>
              <a:gd name="connsiteX1" fmla="*/ 2055019 w 4038600"/>
              <a:gd name="connsiteY1" fmla="*/ 9524 h 5724524"/>
              <a:gd name="connsiteX2" fmla="*/ 2202657 w 4038600"/>
              <a:gd name="connsiteY2" fmla="*/ 180974 h 5724524"/>
              <a:gd name="connsiteX3" fmla="*/ 3307556 w 4038600"/>
              <a:gd name="connsiteY3" fmla="*/ 178593 h 5724524"/>
              <a:gd name="connsiteX4" fmla="*/ 3441688 w 4038600"/>
              <a:gd name="connsiteY4" fmla="*/ 0 h 5724524"/>
              <a:gd name="connsiteX5" fmla="*/ 4038600 w 4038600"/>
              <a:gd name="connsiteY5" fmla="*/ 682637 h 5724524"/>
              <a:gd name="connsiteX6" fmla="*/ 4038600 w 4038600"/>
              <a:gd name="connsiteY6" fmla="*/ 5724524 h 5724524"/>
              <a:gd name="connsiteX7" fmla="*/ 0 w 4038600"/>
              <a:gd name="connsiteY7" fmla="*/ 5724524 h 5724524"/>
              <a:gd name="connsiteX8" fmla="*/ 0 w 4038600"/>
              <a:gd name="connsiteY8" fmla="*/ 9524 h 5724524"/>
              <a:gd name="connsiteX0" fmla="*/ 0 w 4038600"/>
              <a:gd name="connsiteY0" fmla="*/ 3 h 5715003"/>
              <a:gd name="connsiteX1" fmla="*/ 2055019 w 4038600"/>
              <a:gd name="connsiteY1" fmla="*/ 3 h 5715003"/>
              <a:gd name="connsiteX2" fmla="*/ 2202657 w 4038600"/>
              <a:gd name="connsiteY2" fmla="*/ 171453 h 5715003"/>
              <a:gd name="connsiteX3" fmla="*/ 3307556 w 4038600"/>
              <a:gd name="connsiteY3" fmla="*/ 169072 h 5715003"/>
              <a:gd name="connsiteX4" fmla="*/ 3444069 w 4038600"/>
              <a:gd name="connsiteY4" fmla="*/ 4 h 5715003"/>
              <a:gd name="connsiteX5" fmla="*/ 4038600 w 4038600"/>
              <a:gd name="connsiteY5" fmla="*/ 673116 h 5715003"/>
              <a:gd name="connsiteX6" fmla="*/ 4038600 w 4038600"/>
              <a:gd name="connsiteY6" fmla="*/ 5715003 h 5715003"/>
              <a:gd name="connsiteX7" fmla="*/ 0 w 4038600"/>
              <a:gd name="connsiteY7" fmla="*/ 5715003 h 5715003"/>
              <a:gd name="connsiteX8" fmla="*/ 0 w 4038600"/>
              <a:gd name="connsiteY8" fmla="*/ 3 h 5715003"/>
              <a:gd name="connsiteX0" fmla="*/ 0 w 4038600"/>
              <a:gd name="connsiteY0" fmla="*/ 104640 h 5819640"/>
              <a:gd name="connsiteX1" fmla="*/ 2055019 w 4038600"/>
              <a:gd name="connsiteY1" fmla="*/ 104640 h 5819640"/>
              <a:gd name="connsiteX2" fmla="*/ 2202657 w 4038600"/>
              <a:gd name="connsiteY2" fmla="*/ 276090 h 5819640"/>
              <a:gd name="connsiteX3" fmla="*/ 3307556 w 4038600"/>
              <a:gd name="connsiteY3" fmla="*/ 273709 h 5819640"/>
              <a:gd name="connsiteX4" fmla="*/ 3444069 w 4038600"/>
              <a:gd name="connsiteY4" fmla="*/ 104641 h 5819640"/>
              <a:gd name="connsiteX5" fmla="*/ 4038600 w 4038600"/>
              <a:gd name="connsiteY5" fmla="*/ 99096 h 5819640"/>
              <a:gd name="connsiteX6" fmla="*/ 4038600 w 4038600"/>
              <a:gd name="connsiteY6" fmla="*/ 5819640 h 5819640"/>
              <a:gd name="connsiteX7" fmla="*/ 0 w 4038600"/>
              <a:gd name="connsiteY7" fmla="*/ 5819640 h 5819640"/>
              <a:gd name="connsiteX8" fmla="*/ 0 w 4038600"/>
              <a:gd name="connsiteY8" fmla="*/ 104640 h 5819640"/>
              <a:gd name="connsiteX0" fmla="*/ 0 w 4038600"/>
              <a:gd name="connsiteY0" fmla="*/ 5544 h 5720544"/>
              <a:gd name="connsiteX1" fmla="*/ 2055019 w 4038600"/>
              <a:gd name="connsiteY1" fmla="*/ 5544 h 5720544"/>
              <a:gd name="connsiteX2" fmla="*/ 2202657 w 4038600"/>
              <a:gd name="connsiteY2" fmla="*/ 176994 h 5720544"/>
              <a:gd name="connsiteX3" fmla="*/ 3307556 w 4038600"/>
              <a:gd name="connsiteY3" fmla="*/ 174613 h 5720544"/>
              <a:gd name="connsiteX4" fmla="*/ 3444069 w 4038600"/>
              <a:gd name="connsiteY4" fmla="*/ 5545 h 5720544"/>
              <a:gd name="connsiteX5" fmla="*/ 4038600 w 4038600"/>
              <a:gd name="connsiteY5" fmla="*/ 0 h 5720544"/>
              <a:gd name="connsiteX6" fmla="*/ 4038600 w 4038600"/>
              <a:gd name="connsiteY6" fmla="*/ 5720544 h 5720544"/>
              <a:gd name="connsiteX7" fmla="*/ 0 w 4038600"/>
              <a:gd name="connsiteY7" fmla="*/ 5720544 h 5720544"/>
              <a:gd name="connsiteX8" fmla="*/ 0 w 4038600"/>
              <a:gd name="connsiteY8" fmla="*/ 5544 h 5720544"/>
              <a:gd name="connsiteX0" fmla="*/ 0 w 4038600"/>
              <a:gd name="connsiteY0" fmla="*/ 782 h 5715782"/>
              <a:gd name="connsiteX1" fmla="*/ 2055019 w 4038600"/>
              <a:gd name="connsiteY1" fmla="*/ 782 h 5715782"/>
              <a:gd name="connsiteX2" fmla="*/ 2202657 w 4038600"/>
              <a:gd name="connsiteY2" fmla="*/ 172232 h 5715782"/>
              <a:gd name="connsiteX3" fmla="*/ 3307556 w 4038600"/>
              <a:gd name="connsiteY3" fmla="*/ 169851 h 5715782"/>
              <a:gd name="connsiteX4" fmla="*/ 3444069 w 4038600"/>
              <a:gd name="connsiteY4" fmla="*/ 783 h 5715782"/>
              <a:gd name="connsiteX5" fmla="*/ 4038600 w 4038600"/>
              <a:gd name="connsiteY5" fmla="*/ 0 h 5715782"/>
              <a:gd name="connsiteX6" fmla="*/ 4038600 w 4038600"/>
              <a:gd name="connsiteY6" fmla="*/ 5715782 h 5715782"/>
              <a:gd name="connsiteX7" fmla="*/ 0 w 4038600"/>
              <a:gd name="connsiteY7" fmla="*/ 5715782 h 5715782"/>
              <a:gd name="connsiteX8" fmla="*/ 0 w 4038600"/>
              <a:gd name="connsiteY8" fmla="*/ 782 h 5715782"/>
              <a:gd name="connsiteX0" fmla="*/ 0 w 4038600"/>
              <a:gd name="connsiteY0" fmla="*/ 782 h 5715782"/>
              <a:gd name="connsiteX1" fmla="*/ 2055019 w 4038600"/>
              <a:gd name="connsiteY1" fmla="*/ 782 h 5715782"/>
              <a:gd name="connsiteX2" fmla="*/ 2202657 w 4038600"/>
              <a:gd name="connsiteY2" fmla="*/ 172232 h 5715782"/>
              <a:gd name="connsiteX3" fmla="*/ 3307556 w 4038600"/>
              <a:gd name="connsiteY3" fmla="*/ 169851 h 5715782"/>
              <a:gd name="connsiteX4" fmla="*/ 3444069 w 4038600"/>
              <a:gd name="connsiteY4" fmla="*/ 783 h 5715782"/>
              <a:gd name="connsiteX5" fmla="*/ 4038600 w 4038600"/>
              <a:gd name="connsiteY5" fmla="*/ 0 h 5715782"/>
              <a:gd name="connsiteX6" fmla="*/ 4038600 w 4038600"/>
              <a:gd name="connsiteY6" fmla="*/ 5715782 h 5715782"/>
              <a:gd name="connsiteX7" fmla="*/ 0 w 4038600"/>
              <a:gd name="connsiteY7" fmla="*/ 5715782 h 5715782"/>
              <a:gd name="connsiteX8" fmla="*/ 0 w 4038600"/>
              <a:gd name="connsiteY8" fmla="*/ 782 h 571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5715782">
                <a:moveTo>
                  <a:pt x="0" y="782"/>
                </a:moveTo>
                <a:lnTo>
                  <a:pt x="2055019" y="782"/>
                </a:lnTo>
                <a:cubicBezTo>
                  <a:pt x="2051050" y="-12"/>
                  <a:pt x="2201864" y="173026"/>
                  <a:pt x="2202657" y="172232"/>
                </a:cubicBezTo>
                <a:cubicBezTo>
                  <a:pt x="2197101" y="167470"/>
                  <a:pt x="3303588" y="169851"/>
                  <a:pt x="3307556" y="169851"/>
                </a:cubicBezTo>
                <a:lnTo>
                  <a:pt x="3444069" y="783"/>
                </a:lnTo>
                <a:cubicBezTo>
                  <a:pt x="3441428" y="524"/>
                  <a:pt x="4038860" y="260"/>
                  <a:pt x="4038600" y="0"/>
                </a:cubicBezTo>
                <a:lnTo>
                  <a:pt x="4038600" y="5715782"/>
                </a:lnTo>
                <a:lnTo>
                  <a:pt x="0" y="5715782"/>
                </a:lnTo>
                <a:lnTo>
                  <a:pt x="0" y="782"/>
                </a:lnTo>
                <a:close/>
              </a:path>
            </a:pathLst>
          </a:custGeom>
          <a:solidFill>
            <a:schemeClr val="accent2"/>
          </a:solidFill>
        </p:spPr>
        <p:txBody>
          <a:bodyPr lIns="457200" tIns="457200" rIns="457200" bIns="457200"/>
          <a:lstStyle>
            <a:lvl1pPr>
              <a:defRPr baseline="0">
                <a:solidFill>
                  <a:schemeClr val="bg1"/>
                </a:solidFill>
              </a:defRPr>
            </a:lvl1pPr>
          </a:lstStyle>
          <a:p>
            <a:pPr lvl="0"/>
            <a:r>
              <a:rPr lang="en-US" dirty="0"/>
              <a:t> </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3"/>
          </p:nvPr>
        </p:nvSpPr>
        <p:spPr/>
        <p:txBody>
          <a:bodyPr/>
          <a:lstStyle/>
          <a:p>
            <a:fld id="{4BE9934B-434E-442A-AB6C-305BB742732F}"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108313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with Grey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6" name="Text Placeholder 5"/>
          <p:cNvSpPr>
            <a:spLocks noGrp="1"/>
          </p:cNvSpPr>
          <p:nvPr>
            <p:ph type="body" sz="quarter" idx="20"/>
          </p:nvPr>
        </p:nvSpPr>
        <p:spPr>
          <a:xfrm>
            <a:off x="8153400" y="1397000"/>
            <a:ext cx="3429000" cy="4978401"/>
          </a:xfrm>
          <a:solidFill>
            <a:schemeClr val="tx1">
              <a:lumMod val="65000"/>
              <a:lumOff val="35000"/>
            </a:schemeClr>
          </a:solidFill>
        </p:spPr>
        <p:txBody>
          <a:bodyPr lIns="274320" tIns="274320" rIns="274320">
            <a:normAutofit/>
          </a:bodyPr>
          <a:lstStyle>
            <a:lvl1pPr>
              <a:spcAft>
                <a:spcPts val="1200"/>
              </a:spcAft>
              <a:defRPr sz="1400" cap="none" spc="0" baseline="0">
                <a:solidFill>
                  <a:schemeClr val="accent3"/>
                </a:solidFill>
                <a:latin typeface="+mn-lt"/>
              </a:defRPr>
            </a:lvl1pPr>
            <a:lvl2pPr>
              <a:spcAft>
                <a:spcPts val="1200"/>
              </a:spcAft>
              <a:defRPr sz="1200">
                <a:solidFill>
                  <a:schemeClr val="bg1">
                    <a:lumMod val="85000"/>
                  </a:schemeClr>
                </a:solidFill>
                <a:latin typeface="+mn-lt"/>
              </a:defRPr>
            </a:lvl2pPr>
            <a:lvl3pPr marL="365751">
              <a:spcAft>
                <a:spcPts val="1200"/>
              </a:spcAft>
              <a:defRPr sz="1200">
                <a:solidFill>
                  <a:schemeClr val="bg1">
                    <a:lumMod val="85000"/>
                  </a:schemeClr>
                </a:solidFill>
                <a:latin typeface="+mn-lt"/>
              </a:defRPr>
            </a:lvl3pPr>
            <a:lvl4pPr>
              <a:spcAft>
                <a:spcPts val="1200"/>
              </a:spcAft>
              <a:defRPr sz="1200">
                <a:solidFill>
                  <a:schemeClr val="bg1">
                    <a:lumMod val="85000"/>
                  </a:schemeClr>
                </a:solidFill>
                <a:latin typeface="+mn-lt"/>
              </a:defRPr>
            </a:lvl4pPr>
            <a:lvl5pPr>
              <a:spcAft>
                <a:spcPts val="1200"/>
              </a:spcAft>
              <a:defRPr sz="1200">
                <a:solidFill>
                  <a:schemeClr val="bg1">
                    <a:lumMod val="8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13186"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9935" y="710025"/>
            <a:ext cx="1441556" cy="408753"/>
          </a:xfrm>
          <a:prstGeom prst="rect">
            <a:avLst/>
          </a:prstGeom>
        </p:spPr>
      </p:pic>
      <p:sp>
        <p:nvSpPr>
          <p:cNvPr id="3" name="Text Placeholder 2"/>
          <p:cNvSpPr>
            <a:spLocks noGrp="1"/>
          </p:cNvSpPr>
          <p:nvPr>
            <p:ph type="body" sz="quarter" idx="21"/>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2"/>
          </p:nvPr>
        </p:nvSpPr>
        <p:spPr/>
        <p:txBody>
          <a:bodyPr/>
          <a:lstStyle/>
          <a:p>
            <a:fld id="{9F7CE309-5925-43AE-864D-B209D14A0452}" type="datetime1">
              <a:rPr lang="en-US" smtClean="0">
                <a:solidFill>
                  <a:srgbClr val="FFFFFF">
                    <a:lumMod val="75000"/>
                  </a:srgbClr>
                </a:solidFill>
              </a:rPr>
              <a:t>3/29/19</a:t>
            </a:fld>
            <a:endParaRPr lang="en-US" dirty="0">
              <a:solidFill>
                <a:srgbClr val="FFFFFF">
                  <a:lumMod val="75000"/>
                </a:srgbClr>
              </a:solidFill>
            </a:endParaRPr>
          </a:p>
        </p:txBody>
      </p:sp>
      <p:sp>
        <p:nvSpPr>
          <p:cNvPr id="19" name="Footer Placeholder 18"/>
          <p:cNvSpPr>
            <a:spLocks noGrp="1"/>
          </p:cNvSpPr>
          <p:nvPr>
            <p:ph type="ftr" sz="quarter" idx="23"/>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0" name="Slide Number Placeholder 19"/>
          <p:cNvSpPr>
            <a:spLocks noGrp="1"/>
          </p:cNvSpPr>
          <p:nvPr>
            <p:ph type="sldNum" sz="quarter" idx="24"/>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941969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to with Pull Quote">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D09EEA8B-D5A7-4E2F-A87B-941F5147FC84}"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4" name="Content Placeholder 3"/>
          <p:cNvSpPr>
            <a:spLocks noGrp="1"/>
          </p:cNvSpPr>
          <p:nvPr>
            <p:ph sz="quarter" idx="24"/>
          </p:nvPr>
        </p:nvSpPr>
        <p:spPr>
          <a:xfrm>
            <a:off x="4495800" y="1397000"/>
            <a:ext cx="7086600" cy="4978400"/>
          </a:xfrm>
        </p:spPr>
        <p:txBody>
          <a:bodyPr/>
          <a:lstStyle>
            <a:lvl1pPr>
              <a:spcAft>
                <a:spcPts val="1200"/>
              </a:spcAft>
              <a:defRPr sz="3733" cap="none" baseline="0">
                <a:latin typeface="Myriad Pro Light" panose="020B0403030403020204" pitchFamily="34" charset="0"/>
              </a:defRPr>
            </a:lvl1pPr>
            <a:lvl2pPr>
              <a:defRPr sz="1867"/>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5"/>
          </p:nvPr>
        </p:nvSpPr>
        <p:spPr>
          <a:xfrm>
            <a:off x="0" y="914400"/>
            <a:ext cx="4038600" cy="5715000"/>
          </a:xfrm>
          <a:solidFill>
            <a:schemeClr val="bg1">
              <a:lumMod val="65000"/>
            </a:schemeClr>
          </a:solidFill>
        </p:spPr>
        <p:txBody>
          <a:bodyPr anchor="ctr" anchorCtr="0"/>
          <a:lstStyle>
            <a:lvl1pPr algn="ctr">
              <a:defRPr/>
            </a:lvl1pPr>
          </a:lstStyle>
          <a:p>
            <a:r>
              <a:rPr lang="en-US" dirty="0"/>
              <a:t>Click icon to add picture</a:t>
            </a:r>
          </a:p>
        </p:txBody>
      </p:sp>
      <p:sp>
        <p:nvSpPr>
          <p:cNvPr id="13" name="Text Placeholder 29"/>
          <p:cNvSpPr>
            <a:spLocks noGrp="1"/>
          </p:cNvSpPr>
          <p:nvPr>
            <p:ph type="body" sz="quarter" idx="34"/>
          </p:nvPr>
        </p:nvSpPr>
        <p:spPr>
          <a:xfrm>
            <a:off x="-1" y="5095632"/>
            <a:ext cx="4053580" cy="1533769"/>
          </a:xfrm>
        </p:spPr>
        <p:txBody>
          <a:bodyPr lIns="182880" rIns="182880" anchor="ctr" anchorCtr="0"/>
          <a:lstStyle>
            <a:lvl1pPr algn="ctr">
              <a:spcAft>
                <a:spcPts val="800"/>
              </a:spcAft>
              <a:defRPr sz="1400" b="1" cap="none" spc="0" baseline="0">
                <a:solidFill>
                  <a:schemeClr val="bg1"/>
                </a:solidFill>
                <a:latin typeface="+mn-lt"/>
              </a:defRPr>
            </a:lvl1pPr>
            <a:lvl2pPr algn="ctr">
              <a:defRPr sz="1000" cap="none" baseline="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27731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with Large Photo Right">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4494878" y="912952"/>
            <a:ext cx="7697535" cy="5718152"/>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7534" h="5718152">
                <a:moveTo>
                  <a:pt x="0" y="0"/>
                </a:moveTo>
                <a:lnTo>
                  <a:pt x="5729008" y="1847"/>
                </a:lnTo>
                <a:cubicBezTo>
                  <a:pt x="5727472" y="1912"/>
                  <a:pt x="5874929" y="173229"/>
                  <a:pt x="5876651" y="167737"/>
                </a:cubicBezTo>
                <a:cubicBezTo>
                  <a:pt x="5876063" y="169088"/>
                  <a:pt x="6976474" y="174457"/>
                  <a:pt x="6977586" y="170488"/>
                </a:cubicBezTo>
                <a:cubicBezTo>
                  <a:pt x="6981555" y="169376"/>
                  <a:pt x="7117928" y="4069"/>
                  <a:pt x="7116340" y="2802"/>
                </a:cubicBezTo>
                <a:cubicBezTo>
                  <a:pt x="7118880" y="2173"/>
                  <a:pt x="7700575" y="3048"/>
                  <a:pt x="7697523" y="2419"/>
                </a:cubicBezTo>
                <a:cubicBezTo>
                  <a:pt x="7696570" y="1907096"/>
                  <a:pt x="7698076" y="3811772"/>
                  <a:pt x="7697123" y="5716449"/>
                </a:cubicBezTo>
                <a:lnTo>
                  <a:pt x="3171" y="5718152"/>
                </a:lnTo>
                <a:cubicBezTo>
                  <a:pt x="-3533" y="2859076"/>
                  <a:pt x="4271" y="2863939"/>
                  <a:pt x="0" y="0"/>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4F2DF350-9547-43D2-B7C8-7893133D5CC6}"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13" name="Text Placeholder 4"/>
          <p:cNvSpPr>
            <a:spLocks noGrp="1"/>
          </p:cNvSpPr>
          <p:nvPr>
            <p:ph type="body" sz="quarter" idx="23"/>
          </p:nvPr>
        </p:nvSpPr>
        <p:spPr>
          <a:xfrm>
            <a:off x="609599" y="1397000"/>
            <a:ext cx="3661007" cy="4978400"/>
          </a:xfrm>
        </p:spPr>
        <p:txBody>
          <a:bodyPr>
            <a:normAutofit/>
          </a:bodyPr>
          <a:lstStyle>
            <a:lvl1pPr>
              <a:defRPr sz="2133"/>
            </a:lvl1pPr>
            <a:lvl2pPr>
              <a:defRPr sz="1867"/>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9087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Large Photo Right">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4494878" y="912952"/>
            <a:ext cx="7697535" cy="5718152"/>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7534" h="5718152">
                <a:moveTo>
                  <a:pt x="0" y="0"/>
                </a:moveTo>
                <a:lnTo>
                  <a:pt x="5729008" y="1847"/>
                </a:lnTo>
                <a:cubicBezTo>
                  <a:pt x="5727472" y="1912"/>
                  <a:pt x="5874929" y="173229"/>
                  <a:pt x="5876651" y="167737"/>
                </a:cubicBezTo>
                <a:cubicBezTo>
                  <a:pt x="5876063" y="169088"/>
                  <a:pt x="6976474" y="174457"/>
                  <a:pt x="6977586" y="170488"/>
                </a:cubicBezTo>
                <a:cubicBezTo>
                  <a:pt x="6981555" y="169376"/>
                  <a:pt x="7117928" y="4069"/>
                  <a:pt x="7116340" y="2802"/>
                </a:cubicBezTo>
                <a:cubicBezTo>
                  <a:pt x="7118880" y="2173"/>
                  <a:pt x="7700575" y="3048"/>
                  <a:pt x="7697523" y="2419"/>
                </a:cubicBezTo>
                <a:cubicBezTo>
                  <a:pt x="7696570" y="1907096"/>
                  <a:pt x="7698076" y="3811772"/>
                  <a:pt x="7697123" y="5716449"/>
                </a:cubicBezTo>
                <a:lnTo>
                  <a:pt x="3171" y="5718152"/>
                </a:lnTo>
                <a:cubicBezTo>
                  <a:pt x="-3533" y="2859076"/>
                  <a:pt x="4271" y="2863939"/>
                  <a:pt x="0" y="0"/>
                </a:cubicBezTo>
                <a:close/>
              </a:path>
            </a:pathLst>
          </a:custGeom>
        </p:spPr>
        <p:txBody>
          <a:bodyPr rIns="365760" anchor="ctr" anchorCtr="0"/>
          <a:lstStyle>
            <a:lvl1pPr algn="r">
              <a:defRPr/>
            </a:lvl1pPr>
          </a:lstStyle>
          <a:p>
            <a:endParaRPr lang="en-US" dirty="0"/>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98C78FD7-CC0C-417E-9AAE-890987990B36}"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13" name="Text Placeholder 4"/>
          <p:cNvSpPr>
            <a:spLocks noGrp="1"/>
          </p:cNvSpPr>
          <p:nvPr>
            <p:ph type="body" sz="quarter" idx="23"/>
          </p:nvPr>
        </p:nvSpPr>
        <p:spPr>
          <a:xfrm>
            <a:off x="609599" y="1397000"/>
            <a:ext cx="3661007" cy="4978400"/>
          </a:xfrm>
        </p:spPr>
        <p:txBody>
          <a:bodyPr>
            <a:normAutofit/>
          </a:bodyPr>
          <a:lstStyle>
            <a:lvl1pPr>
              <a:defRPr sz="2133"/>
            </a:lvl1pPr>
            <a:lvl2pPr>
              <a:defRPr sz="1867"/>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594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userDrawn="1">
          <p15:clr>
            <a:srgbClr val="FBAE40"/>
          </p15:clr>
        </p15:guide>
        <p15:guide id="2" orient="horz" pos="5568"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9145460" y="914275"/>
            <a:ext cx="3049075" cy="2819527"/>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4645037 w 7694371"/>
              <a:gd name="connsiteY0" fmla="*/ 6620 h 5716305"/>
              <a:gd name="connsiteX1" fmla="*/ 5725845 w 7694371"/>
              <a:gd name="connsiteY1" fmla="*/ 0 h 5716305"/>
              <a:gd name="connsiteX2" fmla="*/ 5873488 w 7694371"/>
              <a:gd name="connsiteY2" fmla="*/ 165890 h 5716305"/>
              <a:gd name="connsiteX3" fmla="*/ 6974423 w 7694371"/>
              <a:gd name="connsiteY3" fmla="*/ 168641 h 5716305"/>
              <a:gd name="connsiteX4" fmla="*/ 7113177 w 7694371"/>
              <a:gd name="connsiteY4" fmla="*/ 955 h 5716305"/>
              <a:gd name="connsiteX5" fmla="*/ 7694360 w 7694371"/>
              <a:gd name="connsiteY5" fmla="*/ 572 h 5716305"/>
              <a:gd name="connsiteX6" fmla="*/ 7693960 w 7694371"/>
              <a:gd name="connsiteY6" fmla="*/ 5714602 h 5716305"/>
              <a:gd name="connsiteX7" fmla="*/ 8 w 7694371"/>
              <a:gd name="connsiteY7" fmla="*/ 5716305 h 5716305"/>
              <a:gd name="connsiteX8" fmla="*/ 4645037 w 7694371"/>
              <a:gd name="connsiteY8" fmla="*/ 6620 h 5716305"/>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8571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05414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5650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8031 h 5714602"/>
              <a:gd name="connsiteX8" fmla="*/ 0 w 3049334"/>
              <a:gd name="connsiteY8" fmla="*/ 6620 h 5714602"/>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13 w 3047066"/>
              <a:gd name="connsiteY0" fmla="*/ 0 h 5715126"/>
              <a:gd name="connsiteX1" fmla="*/ 1078540 w 3047066"/>
              <a:gd name="connsiteY1" fmla="*/ 524 h 5715126"/>
              <a:gd name="connsiteX2" fmla="*/ 1226183 w 3047066"/>
              <a:gd name="connsiteY2" fmla="*/ 166414 h 5715126"/>
              <a:gd name="connsiteX3" fmla="*/ 2327118 w 3047066"/>
              <a:gd name="connsiteY3" fmla="*/ 169165 h 5715126"/>
              <a:gd name="connsiteX4" fmla="*/ 2465872 w 3047066"/>
              <a:gd name="connsiteY4" fmla="*/ 1479 h 5715126"/>
              <a:gd name="connsiteX5" fmla="*/ 3047055 w 3047066"/>
              <a:gd name="connsiteY5" fmla="*/ 1096 h 5715126"/>
              <a:gd name="connsiteX6" fmla="*/ 3046655 w 3047066"/>
              <a:gd name="connsiteY6" fmla="*/ 5715126 h 5715126"/>
              <a:gd name="connsiteX7" fmla="*/ 777 w 3047066"/>
              <a:gd name="connsiteY7" fmla="*/ 2818555 h 5715126"/>
              <a:gd name="connsiteX8" fmla="*/ 113 w 3047066"/>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3907758"/>
              <a:gd name="connsiteX1" fmla="*/ 1078427 w 3046953"/>
              <a:gd name="connsiteY1" fmla="*/ 524 h 3907758"/>
              <a:gd name="connsiteX2" fmla="*/ 1226070 w 3046953"/>
              <a:gd name="connsiteY2" fmla="*/ 166414 h 3907758"/>
              <a:gd name="connsiteX3" fmla="*/ 2327005 w 3046953"/>
              <a:gd name="connsiteY3" fmla="*/ 169165 h 3907758"/>
              <a:gd name="connsiteX4" fmla="*/ 2465759 w 3046953"/>
              <a:gd name="connsiteY4" fmla="*/ 1479 h 3907758"/>
              <a:gd name="connsiteX5" fmla="*/ 3046942 w 3046953"/>
              <a:gd name="connsiteY5" fmla="*/ 1096 h 3907758"/>
              <a:gd name="connsiteX6" fmla="*/ 3046542 w 3046953"/>
              <a:gd name="connsiteY6" fmla="*/ 3907758 h 3907758"/>
              <a:gd name="connsiteX7" fmla="*/ 664 w 3046953"/>
              <a:gd name="connsiteY7" fmla="*/ 2818555 h 3907758"/>
              <a:gd name="connsiteX8" fmla="*/ 0 w 3046953"/>
              <a:gd name="connsiteY8" fmla="*/ 0 h 390775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9075"/>
              <a:gd name="connsiteY0" fmla="*/ 0 h 2819527"/>
              <a:gd name="connsiteX1" fmla="*/ 1078427 w 3049075"/>
              <a:gd name="connsiteY1" fmla="*/ 524 h 2819527"/>
              <a:gd name="connsiteX2" fmla="*/ 1226070 w 3049075"/>
              <a:gd name="connsiteY2" fmla="*/ 166414 h 2819527"/>
              <a:gd name="connsiteX3" fmla="*/ 2327005 w 3049075"/>
              <a:gd name="connsiteY3" fmla="*/ 169165 h 2819527"/>
              <a:gd name="connsiteX4" fmla="*/ 2465759 w 3049075"/>
              <a:gd name="connsiteY4" fmla="*/ 1479 h 2819527"/>
              <a:gd name="connsiteX5" fmla="*/ 3046942 w 3049075"/>
              <a:gd name="connsiteY5" fmla="*/ 1096 h 2819527"/>
              <a:gd name="connsiteX6" fmla="*/ 3048924 w 3049075"/>
              <a:gd name="connsiteY6" fmla="*/ 2819527 h 2819527"/>
              <a:gd name="connsiteX7" fmla="*/ 664 w 3049075"/>
              <a:gd name="connsiteY7" fmla="*/ 2818555 h 2819527"/>
              <a:gd name="connsiteX8" fmla="*/ 0 w 3049075"/>
              <a:gd name="connsiteY8" fmla="*/ 0 h 28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075" h="2819527">
                <a:moveTo>
                  <a:pt x="0" y="0"/>
                </a:moveTo>
                <a:lnTo>
                  <a:pt x="1078427" y="524"/>
                </a:lnTo>
                <a:cubicBezTo>
                  <a:pt x="1076891" y="589"/>
                  <a:pt x="1224348" y="171906"/>
                  <a:pt x="1226070" y="166414"/>
                </a:cubicBezTo>
                <a:cubicBezTo>
                  <a:pt x="1225482" y="167765"/>
                  <a:pt x="2325893" y="173134"/>
                  <a:pt x="2327005" y="169165"/>
                </a:cubicBezTo>
                <a:cubicBezTo>
                  <a:pt x="2330974" y="168053"/>
                  <a:pt x="2467347" y="2746"/>
                  <a:pt x="2465759" y="1479"/>
                </a:cubicBezTo>
                <a:cubicBezTo>
                  <a:pt x="2468299" y="850"/>
                  <a:pt x="3049994" y="1725"/>
                  <a:pt x="3046942" y="1096"/>
                </a:cubicBezTo>
                <a:cubicBezTo>
                  <a:pt x="3045989" y="1905773"/>
                  <a:pt x="3049877" y="914850"/>
                  <a:pt x="3048924" y="2819527"/>
                </a:cubicBezTo>
                <a:lnTo>
                  <a:pt x="664" y="2818555"/>
                </a:lnTo>
                <a:cubicBezTo>
                  <a:pt x="443" y="1879037"/>
                  <a:pt x="221" y="939518"/>
                  <a:pt x="0" y="0"/>
                </a:cubicBezTo>
                <a:close/>
              </a:path>
            </a:pathLst>
          </a:custGeom>
          <a:solidFill>
            <a:schemeClr val="bg1">
              <a:lumMod val="75000"/>
            </a:schemeClr>
          </a:solidFill>
        </p:spPr>
        <p:txBody>
          <a:bodyPr rIns="0" anchor="ctr" anchorCtr="0"/>
          <a:lstStyle>
            <a:lvl1pPr algn="ctr">
              <a:defRPr/>
            </a:lvl1pPr>
          </a:lstStyle>
          <a:p>
            <a:r>
              <a:rPr lang="en-US" dirty="0"/>
              <a:t>Photo 4</a:t>
            </a:r>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390CE5C9-B03C-4808-A51E-F9D218204C2B}"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4" name="Picture Placeholder 3"/>
          <p:cNvSpPr>
            <a:spLocks noGrp="1"/>
          </p:cNvSpPr>
          <p:nvPr>
            <p:ph type="pic" sz="quarter" idx="23" hasCustomPrompt="1"/>
          </p:nvPr>
        </p:nvSpPr>
        <p:spPr>
          <a:xfrm>
            <a:off x="0" y="914400"/>
            <a:ext cx="3048000" cy="2819400"/>
          </a:xfrm>
          <a:solidFill>
            <a:schemeClr val="bg1">
              <a:lumMod val="75000"/>
            </a:schemeClr>
          </a:solidFill>
        </p:spPr>
        <p:txBody>
          <a:bodyPr anchor="ctr" anchorCtr="0"/>
          <a:lstStyle>
            <a:lvl1pPr algn="ctr">
              <a:defRPr baseline="0"/>
            </a:lvl1pPr>
          </a:lstStyle>
          <a:p>
            <a:r>
              <a:rPr lang="en-US" dirty="0"/>
              <a:t>Photo 1</a:t>
            </a:r>
          </a:p>
        </p:txBody>
      </p:sp>
      <p:sp>
        <p:nvSpPr>
          <p:cNvPr id="6" name="Picture Placeholder 5"/>
          <p:cNvSpPr>
            <a:spLocks noGrp="1"/>
          </p:cNvSpPr>
          <p:nvPr>
            <p:ph type="pic" sz="quarter" idx="24" hasCustomPrompt="1"/>
          </p:nvPr>
        </p:nvSpPr>
        <p:spPr>
          <a:xfrm>
            <a:off x="3048000" y="914400"/>
            <a:ext cx="3048000" cy="2819400"/>
          </a:xfrm>
          <a:solidFill>
            <a:schemeClr val="bg1">
              <a:lumMod val="75000"/>
            </a:schemeClr>
          </a:solidFill>
        </p:spPr>
        <p:txBody>
          <a:bodyPr anchor="ctr" anchorCtr="0"/>
          <a:lstStyle>
            <a:lvl1pPr algn="ctr">
              <a:defRPr/>
            </a:lvl1pPr>
          </a:lstStyle>
          <a:p>
            <a:r>
              <a:rPr lang="en-US" dirty="0"/>
              <a:t>Photo 2</a:t>
            </a:r>
          </a:p>
        </p:txBody>
      </p:sp>
      <p:sp>
        <p:nvSpPr>
          <p:cNvPr id="8" name="Picture Placeholder 7"/>
          <p:cNvSpPr>
            <a:spLocks noGrp="1"/>
          </p:cNvSpPr>
          <p:nvPr>
            <p:ph type="pic" sz="quarter" idx="25" hasCustomPrompt="1"/>
          </p:nvPr>
        </p:nvSpPr>
        <p:spPr>
          <a:xfrm>
            <a:off x="6096000" y="914400"/>
            <a:ext cx="3048000" cy="2819400"/>
          </a:xfrm>
          <a:solidFill>
            <a:schemeClr val="bg1">
              <a:lumMod val="75000"/>
            </a:schemeClr>
          </a:solidFill>
        </p:spPr>
        <p:txBody>
          <a:bodyPr anchor="ctr" anchorCtr="0"/>
          <a:lstStyle>
            <a:lvl1pPr algn="ctr">
              <a:defRPr/>
            </a:lvl1pPr>
          </a:lstStyle>
          <a:p>
            <a:r>
              <a:rPr lang="en-US" dirty="0"/>
              <a:t>Photo 3</a:t>
            </a:r>
          </a:p>
        </p:txBody>
      </p:sp>
      <p:sp>
        <p:nvSpPr>
          <p:cNvPr id="19" name="Picture Placeholder 18"/>
          <p:cNvSpPr>
            <a:spLocks noGrp="1"/>
          </p:cNvSpPr>
          <p:nvPr>
            <p:ph type="pic" sz="quarter" idx="26" hasCustomPrompt="1"/>
          </p:nvPr>
        </p:nvSpPr>
        <p:spPr>
          <a:xfrm>
            <a:off x="0" y="3733800"/>
            <a:ext cx="3048000" cy="2895600"/>
          </a:xfrm>
          <a:solidFill>
            <a:schemeClr val="bg1">
              <a:lumMod val="75000"/>
            </a:schemeClr>
          </a:solidFill>
        </p:spPr>
        <p:txBody>
          <a:bodyPr anchor="ctr" anchorCtr="0"/>
          <a:lstStyle>
            <a:lvl1pPr algn="ctr">
              <a:defRPr/>
            </a:lvl1pPr>
          </a:lstStyle>
          <a:p>
            <a:r>
              <a:rPr lang="en-US" dirty="0"/>
              <a:t>Photo 5</a:t>
            </a:r>
          </a:p>
        </p:txBody>
      </p:sp>
      <p:sp>
        <p:nvSpPr>
          <p:cNvPr id="21" name="Picture Placeholder 20"/>
          <p:cNvSpPr>
            <a:spLocks noGrp="1"/>
          </p:cNvSpPr>
          <p:nvPr>
            <p:ph type="pic" sz="quarter" idx="27" hasCustomPrompt="1"/>
          </p:nvPr>
        </p:nvSpPr>
        <p:spPr>
          <a:xfrm>
            <a:off x="3048000" y="3733800"/>
            <a:ext cx="3048000" cy="2895600"/>
          </a:xfrm>
          <a:solidFill>
            <a:schemeClr val="bg1">
              <a:lumMod val="75000"/>
            </a:schemeClr>
          </a:solidFill>
        </p:spPr>
        <p:txBody>
          <a:bodyPr anchor="ctr" anchorCtr="0"/>
          <a:lstStyle>
            <a:lvl1pPr algn="ctr">
              <a:defRPr/>
            </a:lvl1pPr>
          </a:lstStyle>
          <a:p>
            <a:r>
              <a:rPr lang="en-US" dirty="0"/>
              <a:t>Photo 6</a:t>
            </a:r>
          </a:p>
        </p:txBody>
      </p:sp>
      <p:sp>
        <p:nvSpPr>
          <p:cNvPr id="26" name="Picture Placeholder 25"/>
          <p:cNvSpPr>
            <a:spLocks noGrp="1"/>
          </p:cNvSpPr>
          <p:nvPr>
            <p:ph type="pic" sz="quarter" idx="28" hasCustomPrompt="1"/>
          </p:nvPr>
        </p:nvSpPr>
        <p:spPr>
          <a:xfrm>
            <a:off x="6096000" y="3733800"/>
            <a:ext cx="3048000" cy="2895600"/>
          </a:xfrm>
          <a:solidFill>
            <a:schemeClr val="bg1">
              <a:lumMod val="75000"/>
            </a:schemeClr>
          </a:solidFill>
        </p:spPr>
        <p:txBody>
          <a:bodyPr anchor="ctr" anchorCtr="0"/>
          <a:lstStyle>
            <a:lvl1pPr algn="ctr">
              <a:defRPr/>
            </a:lvl1pPr>
          </a:lstStyle>
          <a:p>
            <a:r>
              <a:rPr lang="en-US" dirty="0"/>
              <a:t>Photo 7</a:t>
            </a:r>
          </a:p>
        </p:txBody>
      </p:sp>
      <p:sp>
        <p:nvSpPr>
          <p:cNvPr id="28" name="Picture Placeholder 27"/>
          <p:cNvSpPr>
            <a:spLocks noGrp="1"/>
          </p:cNvSpPr>
          <p:nvPr>
            <p:ph type="pic" sz="quarter" idx="29" hasCustomPrompt="1"/>
          </p:nvPr>
        </p:nvSpPr>
        <p:spPr>
          <a:xfrm>
            <a:off x="9144000" y="3733800"/>
            <a:ext cx="3048000" cy="2895600"/>
          </a:xfrm>
          <a:solidFill>
            <a:schemeClr val="bg1">
              <a:lumMod val="75000"/>
            </a:schemeClr>
          </a:solidFill>
        </p:spPr>
        <p:txBody>
          <a:bodyPr anchor="ctr" anchorCtr="0"/>
          <a:lstStyle>
            <a:lvl1pPr algn="ctr">
              <a:defRPr/>
            </a:lvl1pPr>
          </a:lstStyle>
          <a:p>
            <a:r>
              <a:rPr lang="en-US" dirty="0"/>
              <a:t>Photo 8</a:t>
            </a:r>
          </a:p>
        </p:txBody>
      </p:sp>
      <p:sp>
        <p:nvSpPr>
          <p:cNvPr id="30" name="Text Placeholder 29"/>
          <p:cNvSpPr>
            <a:spLocks noGrp="1"/>
          </p:cNvSpPr>
          <p:nvPr>
            <p:ph type="body" sz="quarter" idx="30"/>
          </p:nvPr>
        </p:nvSpPr>
        <p:spPr>
          <a:xfrm>
            <a:off x="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39" name="Text Placeholder 29"/>
          <p:cNvSpPr>
            <a:spLocks noGrp="1"/>
          </p:cNvSpPr>
          <p:nvPr>
            <p:ph type="body" sz="quarter" idx="31"/>
          </p:nvPr>
        </p:nvSpPr>
        <p:spPr>
          <a:xfrm>
            <a:off x="3048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0" name="Text Placeholder 29"/>
          <p:cNvSpPr>
            <a:spLocks noGrp="1"/>
          </p:cNvSpPr>
          <p:nvPr>
            <p:ph type="body" sz="quarter" idx="32"/>
          </p:nvPr>
        </p:nvSpPr>
        <p:spPr>
          <a:xfrm>
            <a:off x="6096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1" name="Text Placeholder 29"/>
          <p:cNvSpPr>
            <a:spLocks noGrp="1"/>
          </p:cNvSpPr>
          <p:nvPr>
            <p:ph type="body" sz="quarter" idx="33"/>
          </p:nvPr>
        </p:nvSpPr>
        <p:spPr>
          <a:xfrm>
            <a:off x="9144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2" name="Text Placeholder 29"/>
          <p:cNvSpPr>
            <a:spLocks noGrp="1"/>
          </p:cNvSpPr>
          <p:nvPr>
            <p:ph type="body" sz="quarter" idx="34"/>
          </p:nvPr>
        </p:nvSpPr>
        <p:spPr>
          <a:xfrm>
            <a:off x="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3" name="Text Placeholder 29"/>
          <p:cNvSpPr>
            <a:spLocks noGrp="1"/>
          </p:cNvSpPr>
          <p:nvPr>
            <p:ph type="body" sz="quarter" idx="35"/>
          </p:nvPr>
        </p:nvSpPr>
        <p:spPr>
          <a:xfrm>
            <a:off x="3048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4" name="Text Placeholder 29"/>
          <p:cNvSpPr>
            <a:spLocks noGrp="1"/>
          </p:cNvSpPr>
          <p:nvPr>
            <p:ph type="body" sz="quarter" idx="36"/>
          </p:nvPr>
        </p:nvSpPr>
        <p:spPr>
          <a:xfrm>
            <a:off x="6096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5" name="Text Placeholder 29"/>
          <p:cNvSpPr>
            <a:spLocks noGrp="1"/>
          </p:cNvSpPr>
          <p:nvPr>
            <p:ph type="body" sz="quarter" idx="37"/>
          </p:nvPr>
        </p:nvSpPr>
        <p:spPr>
          <a:xfrm>
            <a:off x="9144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85856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guide id="3" pos="7680">
          <p15:clr>
            <a:srgbClr val="FBAE40"/>
          </p15:clr>
        </p15:guide>
        <p15:guide id="4" pos="2560">
          <p15:clr>
            <a:srgbClr val="FBAE40"/>
          </p15:clr>
        </p15:guide>
        <p15:guide id="5" orient="horz" pos="313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able or text over image">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11948" y="912953"/>
            <a:ext cx="12204359" cy="57164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4359" h="5716449">
                <a:moveTo>
                  <a:pt x="0" y="0"/>
                </a:moveTo>
                <a:lnTo>
                  <a:pt x="10235833" y="1847"/>
                </a:lnTo>
                <a:cubicBezTo>
                  <a:pt x="10234297" y="1912"/>
                  <a:pt x="10381754" y="173229"/>
                  <a:pt x="10383476" y="167737"/>
                </a:cubicBezTo>
                <a:cubicBezTo>
                  <a:pt x="10382888" y="169088"/>
                  <a:pt x="11483299" y="174457"/>
                  <a:pt x="11484411" y="170488"/>
                </a:cubicBezTo>
                <a:cubicBezTo>
                  <a:pt x="11488380" y="169376"/>
                  <a:pt x="11624753" y="4069"/>
                  <a:pt x="11623165" y="2802"/>
                </a:cubicBezTo>
                <a:cubicBezTo>
                  <a:pt x="11625705" y="2173"/>
                  <a:pt x="12207400" y="3048"/>
                  <a:pt x="12204348" y="2419"/>
                </a:cubicBezTo>
                <a:cubicBezTo>
                  <a:pt x="12203395" y="1907096"/>
                  <a:pt x="12204901" y="3811772"/>
                  <a:pt x="12203948" y="5716449"/>
                </a:cubicBezTo>
                <a:lnTo>
                  <a:pt x="11948" y="5716449"/>
                </a:lnTo>
                <a:lnTo>
                  <a:pt x="11948" y="953967"/>
                </a:lnTo>
                <a:cubicBezTo>
                  <a:pt x="11948" y="943060"/>
                  <a:pt x="1972" y="6439"/>
                  <a:pt x="0" y="0"/>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2" name="Date Placeholder 1"/>
          <p:cNvSpPr>
            <a:spLocks noGrp="1"/>
          </p:cNvSpPr>
          <p:nvPr>
            <p:ph type="dt" sz="half" idx="23"/>
          </p:nvPr>
        </p:nvSpPr>
        <p:spPr/>
        <p:txBody>
          <a:bodyPr/>
          <a:lstStyle/>
          <a:p>
            <a:fld id="{6B0579D7-F43A-40FC-BAF8-F50DC4B77E13}" type="datetime1">
              <a:rPr lang="en-US" smtClean="0">
                <a:solidFill>
                  <a:srgbClr val="FFFFFF">
                    <a:lumMod val="75000"/>
                  </a:srgbClr>
                </a:solidFill>
              </a:rPr>
              <a:t>3/29/19</a:t>
            </a:fld>
            <a:endParaRPr lang="en-US" dirty="0">
              <a:solidFill>
                <a:srgbClr val="FFFFFF">
                  <a:lumMod val="75000"/>
                </a:srgbClr>
              </a:solidFill>
            </a:endParaRPr>
          </a:p>
        </p:txBody>
      </p:sp>
      <p:sp>
        <p:nvSpPr>
          <p:cNvPr id="5" name="Footer Placeholder 4"/>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6" name="Slide Number Placeholder 5"/>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8" name="Content Placeholder 7"/>
          <p:cNvSpPr>
            <a:spLocks noGrp="1"/>
          </p:cNvSpPr>
          <p:nvPr>
            <p:ph sz="quarter" idx="26"/>
          </p:nvPr>
        </p:nvSpPr>
        <p:spPr>
          <a:xfrm>
            <a:off x="609600" y="1397000"/>
            <a:ext cx="109728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7038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Image full - 1 Column">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solidFill>
            <a:schemeClr val="bg1"/>
          </a:solidFill>
        </p:spPr>
        <p:txBody>
          <a:bodyPr lIns="4114800" anchor="ctr" anchorCtr="0"/>
          <a:lstStyle>
            <a:lvl1pPr algn="ctr">
              <a:defRPr/>
            </a:lvl1pPr>
          </a:lstStyle>
          <a:p>
            <a:r>
              <a:rPr lang="en-US" dirty="0"/>
              <a:t>Click to insert Picture</a:t>
            </a:r>
          </a:p>
        </p:txBody>
      </p:sp>
      <p:sp>
        <p:nvSpPr>
          <p:cNvPr id="5" name="Text Placeholder 4"/>
          <p:cNvSpPr>
            <a:spLocks noGrp="1"/>
          </p:cNvSpPr>
          <p:nvPr>
            <p:ph type="body" sz="quarter" idx="11"/>
          </p:nvPr>
        </p:nvSpPr>
        <p:spPr>
          <a:xfrm>
            <a:off x="0" y="0"/>
            <a:ext cx="4495800" cy="6858000"/>
          </a:xfrm>
          <a:solidFill>
            <a:schemeClr val="tx1">
              <a:alpha val="70000"/>
            </a:schemeClr>
          </a:solidFill>
        </p:spPr>
        <p:txBody>
          <a:bodyPr anchor="ctr" anchorCtr="0"/>
          <a:lstStyle>
            <a:lvl1pPr algn="ctr">
              <a:defRPr sz="3600">
                <a:solidFill>
                  <a:schemeClr val="accent2"/>
                </a:solidFill>
              </a:defRPr>
            </a:lvl1pPr>
            <a:lvl2pPr algn="ctr">
              <a:defRPr sz="1800" cap="all" spc="100" baseline="0">
                <a:solidFill>
                  <a:schemeClr val="bg1">
                    <a:lumMod val="65000"/>
                  </a:schemeClr>
                </a:solidFill>
                <a:latin typeface="+mj-lt"/>
              </a:defRPr>
            </a:lvl2pPr>
            <a:lvl3pPr algn="ctr">
              <a:defRPr/>
            </a:lvl3pPr>
            <a:lvl4pPr algn="ctr">
              <a:defRPr/>
            </a:lvl4pPr>
            <a:lvl5pPr algn="ctr">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83371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solidFill>
            <a:schemeClr val="tx1">
              <a:lumMod val="85000"/>
              <a:lumOff val="15000"/>
              <a:alpha val="70000"/>
            </a:schemeClr>
          </a:solidFill>
        </p:spPr>
        <p:txBody>
          <a:bodyPr bIns="1554480" anchor="ctr" anchorCtr="0"/>
          <a:lstStyle>
            <a:lvl1pPr algn="ctr">
              <a:defRPr>
                <a:solidFill>
                  <a:schemeClr val="bg1">
                    <a:lumMod val="65000"/>
                  </a:schemeClr>
                </a:solidFill>
              </a:defRPr>
            </a:lvl1pPr>
          </a:lstStyle>
          <a:p>
            <a:r>
              <a:rPr lang="en-US" dirty="0"/>
              <a:t>Click icon to add picture</a:t>
            </a:r>
          </a:p>
        </p:txBody>
      </p:sp>
      <p:sp>
        <p:nvSpPr>
          <p:cNvPr id="9" name="Text Placeholder 8"/>
          <p:cNvSpPr>
            <a:spLocks noGrp="1"/>
          </p:cNvSpPr>
          <p:nvPr>
            <p:ph type="body" sz="quarter" idx="14"/>
          </p:nvPr>
        </p:nvSpPr>
        <p:spPr>
          <a:xfrm>
            <a:off x="0" y="3144044"/>
            <a:ext cx="12192000" cy="569912"/>
          </a:xfrm>
        </p:spPr>
        <p:txBody>
          <a:bodyPr anchor="ctr" anchorCtr="0"/>
          <a:lstStyle>
            <a:lvl1pPr algn="ctr">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3440977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55ACFAAB-BD0D-4C41-8B8A-4D331FABEF4F}"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3" name="Table Placeholder 2"/>
          <p:cNvSpPr>
            <a:spLocks noGrp="1"/>
          </p:cNvSpPr>
          <p:nvPr>
            <p:ph type="tbl" sz="quarter" idx="22"/>
          </p:nvPr>
        </p:nvSpPr>
        <p:spPr>
          <a:xfrm>
            <a:off x="609600" y="1498601"/>
            <a:ext cx="10972800" cy="4978400"/>
          </a:xfr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343307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 Table with subhead">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71601"/>
            <a:ext cx="10972800" cy="576471"/>
          </a:xfrm>
        </p:spPr>
        <p:txBody>
          <a:bodyPr/>
          <a:lstStyle>
            <a:lvl1pPr algn="ctr">
              <a:defRPr spc="100" baseline="0"/>
            </a:lvl1pPr>
            <a:lvl2pPr>
              <a:defRPr baseline="0"/>
            </a:lvl2pPr>
          </a:lstStyle>
          <a:p>
            <a:pPr lvl="0"/>
            <a:r>
              <a:rPr lang="en-US"/>
              <a:t>Click to edit Master text styles</a:t>
            </a:r>
          </a:p>
        </p:txBody>
      </p:sp>
      <p:sp>
        <p:nvSpPr>
          <p:cNvPr id="23" name="Date Placeholder 22"/>
          <p:cNvSpPr>
            <a:spLocks noGrp="1"/>
          </p:cNvSpPr>
          <p:nvPr>
            <p:ph type="dt" sz="half" idx="19"/>
          </p:nvPr>
        </p:nvSpPr>
        <p:spPr/>
        <p:txBody>
          <a:bodyPr/>
          <a:lstStyle/>
          <a:p>
            <a:fld id="{36313503-B586-4758-B6A5-D25DCA29991D}"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3" name="Table Placeholder 2"/>
          <p:cNvSpPr>
            <a:spLocks noGrp="1"/>
          </p:cNvSpPr>
          <p:nvPr>
            <p:ph type="tbl" sz="quarter" idx="22"/>
          </p:nvPr>
        </p:nvSpPr>
        <p:spPr>
          <a:xfrm>
            <a:off x="609600" y="2093914"/>
            <a:ext cx="10972800" cy="4383087"/>
          </a:xfr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1096592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Maximum Content">
    <p:spTree>
      <p:nvGrpSpPr>
        <p:cNvPr id="1" name=""/>
        <p:cNvGrpSpPr/>
        <p:nvPr/>
      </p:nvGrpSpPr>
      <p:grpSpPr>
        <a:xfrm>
          <a:off x="0" y="0"/>
          <a:ext cx="0" cy="0"/>
          <a:chOff x="0" y="0"/>
          <a:chExt cx="0" cy="0"/>
        </a:xfrm>
      </p:grpSpPr>
      <p:sp>
        <p:nvSpPr>
          <p:cNvPr id="23" name="Date Placeholder 22"/>
          <p:cNvSpPr>
            <a:spLocks noGrp="1"/>
          </p:cNvSpPr>
          <p:nvPr>
            <p:ph type="dt" sz="half" idx="19"/>
          </p:nvPr>
        </p:nvSpPr>
        <p:spPr/>
        <p:txBody>
          <a:bodyPr/>
          <a:lstStyle/>
          <a:p>
            <a:fld id="{44A0D486-CA11-484A-9DDA-FCD7EEC0615F}"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4" name="Content Placeholder 3"/>
          <p:cNvSpPr>
            <a:spLocks noGrp="1"/>
          </p:cNvSpPr>
          <p:nvPr>
            <p:ph sz="quarter" idx="22"/>
          </p:nvPr>
        </p:nvSpPr>
        <p:spPr>
          <a:xfrm>
            <a:off x="609600" y="256117"/>
            <a:ext cx="10972800" cy="611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395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0" name="Picture 9" descr="angles.png"/>
          <p:cNvPicPr>
            <a:picLocks/>
          </p:cNvPicPr>
          <p:nvPr userDrawn="1"/>
        </p:nvPicPr>
        <p:blipFill>
          <a:blip r:embed="rId2">
            <a:extLst>
              <a:ext uri="{28A0092B-C50C-407E-A947-70E740481C1C}">
                <a14:useLocalDpi xmlns:a14="http://schemas.microsoft.com/office/drawing/2010/main"/>
              </a:ext>
            </a:extLst>
          </a:blip>
          <a:stretch>
            <a:fillRect/>
          </a:stretch>
        </p:blipFill>
        <p:spPr>
          <a:xfrm>
            <a:off x="3023616" y="0"/>
            <a:ext cx="9168384" cy="6858000"/>
          </a:xfrm>
          <a:prstGeom prst="rect">
            <a:avLst/>
          </a:prstGeom>
        </p:spPr>
      </p:pic>
      <p:pic>
        <p:nvPicPr>
          <p:cNvPr id="11" name="Picture 10"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9818" y="5916714"/>
            <a:ext cx="1547783" cy="438873"/>
          </a:xfrm>
          <a:prstGeom prst="rect">
            <a:avLst/>
          </a:prstGeom>
        </p:spPr>
      </p:pic>
      <p:sp>
        <p:nvSpPr>
          <p:cNvPr id="6" name="Title 1"/>
          <p:cNvSpPr>
            <a:spLocks noGrp="1"/>
          </p:cNvSpPr>
          <p:nvPr>
            <p:ph type="ctrTitle"/>
          </p:nvPr>
        </p:nvSpPr>
        <p:spPr>
          <a:xfrm>
            <a:off x="609600" y="4343400"/>
            <a:ext cx="7086600" cy="393955"/>
          </a:xfrm>
          <a:prstGeom prst="rect">
            <a:avLst/>
          </a:prstGeom>
        </p:spPr>
        <p:txBody>
          <a:bodyPr wrap="square" lIns="0" tIns="0" rIns="0" bIns="0" anchor="b" anchorCtr="0">
            <a:spAutoFit/>
          </a:bodyPr>
          <a:lstStyle>
            <a:lvl1pPr algn="l">
              <a:lnSpc>
                <a:spcPct val="80000"/>
              </a:lnSpc>
              <a:defRPr sz="3200" b="0" i="0" cap="all" spc="0" baseline="0">
                <a:solidFill>
                  <a:schemeClr val="accent2"/>
                </a:solidFill>
                <a:latin typeface="+mj-lt"/>
                <a:cs typeface="Segoe UI Light" panose="020B0502040204020203" pitchFamily="34" charset="0"/>
              </a:defRPr>
            </a:lvl1pPr>
          </a:lstStyle>
          <a:p>
            <a:r>
              <a:rPr lang="en-US" dirty="0"/>
              <a:t>Click to edit Master title style</a:t>
            </a:r>
          </a:p>
        </p:txBody>
      </p:sp>
      <p:sp>
        <p:nvSpPr>
          <p:cNvPr id="7" name="Subtitle 2"/>
          <p:cNvSpPr>
            <a:spLocks noGrp="1"/>
          </p:cNvSpPr>
          <p:nvPr>
            <p:ph type="subTitle" idx="1" hasCustomPrompt="1"/>
          </p:nvPr>
        </p:nvSpPr>
        <p:spPr>
          <a:xfrm>
            <a:off x="609600" y="4851089"/>
            <a:ext cx="7086600" cy="276999"/>
          </a:xfrm>
        </p:spPr>
        <p:txBody>
          <a:bodyPr wrap="square" lIns="0" tIns="0" rIns="0" bIns="0" anchor="t" anchorCtr="0">
            <a:spAutoFit/>
          </a:bodyPr>
          <a:lstStyle>
            <a:lvl1pPr marL="0" indent="0" algn="l">
              <a:spcAft>
                <a:spcPts val="0"/>
              </a:spcAft>
              <a:buNone/>
              <a:defRPr sz="2000" cap="none" spc="0" baseline="0">
                <a:solidFill>
                  <a:schemeClr val="tx1">
                    <a:lumMod val="65000"/>
                    <a:lumOff val="3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09834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609600" y="4369113"/>
            <a:ext cx="7086600" cy="393955"/>
          </a:xfrm>
          <a:prstGeom prst="rect">
            <a:avLst/>
          </a:prstGeom>
        </p:spPr>
        <p:txBody>
          <a:bodyPr wrap="square" lIns="0" tIns="0" rIns="0" bIns="0" anchor="b" anchorCtr="0">
            <a:spAutoFit/>
          </a:bodyPr>
          <a:lstStyle>
            <a:lvl1pPr algn="l">
              <a:lnSpc>
                <a:spcPct val="80000"/>
              </a:lnSpc>
              <a:defRPr sz="3200" b="0" i="0" cap="all" spc="0" baseline="0">
                <a:solidFill>
                  <a:schemeClr val="accent2"/>
                </a:solidFill>
                <a:latin typeface="+mj-lt"/>
                <a:cs typeface="Segoe UI Light" panose="020B0502040204020203"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609600" y="4876802"/>
            <a:ext cx="7086600" cy="276999"/>
          </a:xfrm>
        </p:spPr>
        <p:txBody>
          <a:bodyPr wrap="square" lIns="0" tIns="0" rIns="0" bIns="0" anchor="t" anchorCtr="0">
            <a:spAutoFit/>
          </a:bodyPr>
          <a:lstStyle>
            <a:lvl1pPr marL="0" indent="0" algn="l">
              <a:spcAft>
                <a:spcPts val="0"/>
              </a:spcAft>
              <a:buNone/>
              <a:defRPr sz="2000" cap="none" spc="0" baseline="0">
                <a:solidFill>
                  <a:schemeClr val="bg1">
                    <a:lumMod val="7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8" name="Picture 7" descr="angles.png"/>
          <p:cNvPicPr>
            <a:picLocks/>
          </p:cNvPicPr>
          <p:nvPr userDrawn="1"/>
        </p:nvPicPr>
        <p:blipFill>
          <a:blip r:embed="rId2">
            <a:extLst>
              <a:ext uri="{28A0092B-C50C-407E-A947-70E740481C1C}">
                <a14:useLocalDpi xmlns:a14="http://schemas.microsoft.com/office/drawing/2010/main"/>
              </a:ext>
            </a:extLst>
          </a:blip>
          <a:stretch>
            <a:fillRect/>
          </a:stretch>
        </p:blipFill>
        <p:spPr>
          <a:xfrm>
            <a:off x="3023616" y="0"/>
            <a:ext cx="9168384" cy="6858000"/>
          </a:xfrm>
          <a:prstGeom prst="rect">
            <a:avLst/>
          </a:prstGeom>
        </p:spPr>
      </p:pic>
      <p:pic>
        <p:nvPicPr>
          <p:cNvPr id="9" name="Picture 8"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9818" y="5916714"/>
            <a:ext cx="1547783" cy="438873"/>
          </a:xfrm>
          <a:prstGeom prst="rect">
            <a:avLst/>
          </a:prstGeom>
        </p:spPr>
      </p:pic>
    </p:spTree>
    <p:extLst>
      <p:ext uri="{BB962C8B-B14F-4D97-AF65-F5344CB8AC3E}">
        <p14:creationId xmlns:p14="http://schemas.microsoft.com/office/powerpoint/2010/main" val="3156350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20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97000"/>
            <a:ext cx="10972800" cy="4978400"/>
          </a:xfrm>
        </p:spPr>
        <p:txBody>
          <a:bodyPr/>
          <a:lstStyle>
            <a:lvl1pPr>
              <a:defRPr spc="100" baseline="0"/>
            </a:lvl1pPr>
            <a:lvl2pPr>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21"/>
          </p:nvPr>
        </p:nvSpPr>
        <p:spPr>
          <a:xfrm>
            <a:off x="11266517" y="6637475"/>
            <a:ext cx="315884" cy="228600"/>
          </a:xfrm>
          <a:prstGeom prst="rect">
            <a:avLst/>
          </a:prstGeom>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4073609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9145460" y="914275"/>
            <a:ext cx="3049075" cy="2819527"/>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4645037 w 7694371"/>
              <a:gd name="connsiteY0" fmla="*/ 6620 h 5716305"/>
              <a:gd name="connsiteX1" fmla="*/ 5725845 w 7694371"/>
              <a:gd name="connsiteY1" fmla="*/ 0 h 5716305"/>
              <a:gd name="connsiteX2" fmla="*/ 5873488 w 7694371"/>
              <a:gd name="connsiteY2" fmla="*/ 165890 h 5716305"/>
              <a:gd name="connsiteX3" fmla="*/ 6974423 w 7694371"/>
              <a:gd name="connsiteY3" fmla="*/ 168641 h 5716305"/>
              <a:gd name="connsiteX4" fmla="*/ 7113177 w 7694371"/>
              <a:gd name="connsiteY4" fmla="*/ 955 h 5716305"/>
              <a:gd name="connsiteX5" fmla="*/ 7694360 w 7694371"/>
              <a:gd name="connsiteY5" fmla="*/ 572 h 5716305"/>
              <a:gd name="connsiteX6" fmla="*/ 7693960 w 7694371"/>
              <a:gd name="connsiteY6" fmla="*/ 5714602 h 5716305"/>
              <a:gd name="connsiteX7" fmla="*/ 8 w 7694371"/>
              <a:gd name="connsiteY7" fmla="*/ 5716305 h 5716305"/>
              <a:gd name="connsiteX8" fmla="*/ 4645037 w 7694371"/>
              <a:gd name="connsiteY8" fmla="*/ 6620 h 5716305"/>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8571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05414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5650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8031 h 5714602"/>
              <a:gd name="connsiteX8" fmla="*/ 0 w 3049334"/>
              <a:gd name="connsiteY8" fmla="*/ 6620 h 5714602"/>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13 w 3047066"/>
              <a:gd name="connsiteY0" fmla="*/ 0 h 5715126"/>
              <a:gd name="connsiteX1" fmla="*/ 1078540 w 3047066"/>
              <a:gd name="connsiteY1" fmla="*/ 524 h 5715126"/>
              <a:gd name="connsiteX2" fmla="*/ 1226183 w 3047066"/>
              <a:gd name="connsiteY2" fmla="*/ 166414 h 5715126"/>
              <a:gd name="connsiteX3" fmla="*/ 2327118 w 3047066"/>
              <a:gd name="connsiteY3" fmla="*/ 169165 h 5715126"/>
              <a:gd name="connsiteX4" fmla="*/ 2465872 w 3047066"/>
              <a:gd name="connsiteY4" fmla="*/ 1479 h 5715126"/>
              <a:gd name="connsiteX5" fmla="*/ 3047055 w 3047066"/>
              <a:gd name="connsiteY5" fmla="*/ 1096 h 5715126"/>
              <a:gd name="connsiteX6" fmla="*/ 3046655 w 3047066"/>
              <a:gd name="connsiteY6" fmla="*/ 5715126 h 5715126"/>
              <a:gd name="connsiteX7" fmla="*/ 777 w 3047066"/>
              <a:gd name="connsiteY7" fmla="*/ 2818555 h 5715126"/>
              <a:gd name="connsiteX8" fmla="*/ 113 w 3047066"/>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3907758"/>
              <a:gd name="connsiteX1" fmla="*/ 1078427 w 3046953"/>
              <a:gd name="connsiteY1" fmla="*/ 524 h 3907758"/>
              <a:gd name="connsiteX2" fmla="*/ 1226070 w 3046953"/>
              <a:gd name="connsiteY2" fmla="*/ 166414 h 3907758"/>
              <a:gd name="connsiteX3" fmla="*/ 2327005 w 3046953"/>
              <a:gd name="connsiteY3" fmla="*/ 169165 h 3907758"/>
              <a:gd name="connsiteX4" fmla="*/ 2465759 w 3046953"/>
              <a:gd name="connsiteY4" fmla="*/ 1479 h 3907758"/>
              <a:gd name="connsiteX5" fmla="*/ 3046942 w 3046953"/>
              <a:gd name="connsiteY5" fmla="*/ 1096 h 3907758"/>
              <a:gd name="connsiteX6" fmla="*/ 3046542 w 3046953"/>
              <a:gd name="connsiteY6" fmla="*/ 3907758 h 3907758"/>
              <a:gd name="connsiteX7" fmla="*/ 664 w 3046953"/>
              <a:gd name="connsiteY7" fmla="*/ 2818555 h 3907758"/>
              <a:gd name="connsiteX8" fmla="*/ 0 w 3046953"/>
              <a:gd name="connsiteY8" fmla="*/ 0 h 390775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9075"/>
              <a:gd name="connsiteY0" fmla="*/ 0 h 2819527"/>
              <a:gd name="connsiteX1" fmla="*/ 1078427 w 3049075"/>
              <a:gd name="connsiteY1" fmla="*/ 524 h 2819527"/>
              <a:gd name="connsiteX2" fmla="*/ 1226070 w 3049075"/>
              <a:gd name="connsiteY2" fmla="*/ 166414 h 2819527"/>
              <a:gd name="connsiteX3" fmla="*/ 2327005 w 3049075"/>
              <a:gd name="connsiteY3" fmla="*/ 169165 h 2819527"/>
              <a:gd name="connsiteX4" fmla="*/ 2465759 w 3049075"/>
              <a:gd name="connsiteY4" fmla="*/ 1479 h 2819527"/>
              <a:gd name="connsiteX5" fmla="*/ 3046942 w 3049075"/>
              <a:gd name="connsiteY5" fmla="*/ 1096 h 2819527"/>
              <a:gd name="connsiteX6" fmla="*/ 3048924 w 3049075"/>
              <a:gd name="connsiteY6" fmla="*/ 2819527 h 2819527"/>
              <a:gd name="connsiteX7" fmla="*/ 664 w 3049075"/>
              <a:gd name="connsiteY7" fmla="*/ 2818555 h 2819527"/>
              <a:gd name="connsiteX8" fmla="*/ 0 w 3049075"/>
              <a:gd name="connsiteY8" fmla="*/ 0 h 28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075" h="2819527">
                <a:moveTo>
                  <a:pt x="0" y="0"/>
                </a:moveTo>
                <a:lnTo>
                  <a:pt x="1078427" y="524"/>
                </a:lnTo>
                <a:cubicBezTo>
                  <a:pt x="1076891" y="589"/>
                  <a:pt x="1224348" y="171906"/>
                  <a:pt x="1226070" y="166414"/>
                </a:cubicBezTo>
                <a:cubicBezTo>
                  <a:pt x="1225482" y="167765"/>
                  <a:pt x="2325893" y="173134"/>
                  <a:pt x="2327005" y="169165"/>
                </a:cubicBezTo>
                <a:cubicBezTo>
                  <a:pt x="2330974" y="168053"/>
                  <a:pt x="2467347" y="2746"/>
                  <a:pt x="2465759" y="1479"/>
                </a:cubicBezTo>
                <a:cubicBezTo>
                  <a:pt x="2468299" y="850"/>
                  <a:pt x="3049994" y="1725"/>
                  <a:pt x="3046942" y="1096"/>
                </a:cubicBezTo>
                <a:cubicBezTo>
                  <a:pt x="3045989" y="1905773"/>
                  <a:pt x="3049877" y="914850"/>
                  <a:pt x="3048924" y="2819527"/>
                </a:cubicBezTo>
                <a:lnTo>
                  <a:pt x="664" y="2818555"/>
                </a:lnTo>
                <a:cubicBezTo>
                  <a:pt x="443" y="1879037"/>
                  <a:pt x="221" y="939518"/>
                  <a:pt x="0" y="0"/>
                </a:cubicBezTo>
                <a:close/>
              </a:path>
            </a:pathLst>
          </a:custGeom>
          <a:solidFill>
            <a:schemeClr val="bg1">
              <a:lumMod val="75000"/>
            </a:schemeClr>
          </a:solidFill>
        </p:spPr>
        <p:txBody>
          <a:bodyPr rIns="0" anchor="ctr" anchorCtr="0"/>
          <a:lstStyle>
            <a:lvl1pPr algn="ctr">
              <a:defRPr/>
            </a:lvl1pPr>
          </a:lstStyle>
          <a:p>
            <a:r>
              <a:rPr lang="en-US" dirty="0"/>
              <a:t>Photo 4</a:t>
            </a:r>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95352DBE-C1B6-4B1D-9015-4A602E25959B}"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4" name="Picture Placeholder 3"/>
          <p:cNvSpPr>
            <a:spLocks noGrp="1"/>
          </p:cNvSpPr>
          <p:nvPr>
            <p:ph type="pic" sz="quarter" idx="23" hasCustomPrompt="1"/>
          </p:nvPr>
        </p:nvSpPr>
        <p:spPr>
          <a:xfrm>
            <a:off x="0" y="914400"/>
            <a:ext cx="3048000" cy="2819400"/>
          </a:xfrm>
          <a:solidFill>
            <a:schemeClr val="bg1">
              <a:lumMod val="75000"/>
            </a:schemeClr>
          </a:solidFill>
        </p:spPr>
        <p:txBody>
          <a:bodyPr anchor="ctr" anchorCtr="0"/>
          <a:lstStyle>
            <a:lvl1pPr algn="ctr">
              <a:defRPr baseline="0"/>
            </a:lvl1pPr>
          </a:lstStyle>
          <a:p>
            <a:r>
              <a:rPr lang="en-US" dirty="0"/>
              <a:t>Photo 1</a:t>
            </a:r>
          </a:p>
        </p:txBody>
      </p:sp>
      <p:sp>
        <p:nvSpPr>
          <p:cNvPr id="6" name="Picture Placeholder 5"/>
          <p:cNvSpPr>
            <a:spLocks noGrp="1"/>
          </p:cNvSpPr>
          <p:nvPr>
            <p:ph type="pic" sz="quarter" idx="24" hasCustomPrompt="1"/>
          </p:nvPr>
        </p:nvSpPr>
        <p:spPr>
          <a:xfrm>
            <a:off x="3048000" y="914400"/>
            <a:ext cx="3048000" cy="2819400"/>
          </a:xfrm>
          <a:solidFill>
            <a:schemeClr val="bg1">
              <a:lumMod val="75000"/>
            </a:schemeClr>
          </a:solidFill>
        </p:spPr>
        <p:txBody>
          <a:bodyPr anchor="ctr" anchorCtr="0"/>
          <a:lstStyle>
            <a:lvl1pPr algn="ctr">
              <a:defRPr/>
            </a:lvl1pPr>
          </a:lstStyle>
          <a:p>
            <a:r>
              <a:rPr lang="en-US" dirty="0"/>
              <a:t>Photo 2</a:t>
            </a:r>
          </a:p>
        </p:txBody>
      </p:sp>
      <p:sp>
        <p:nvSpPr>
          <p:cNvPr id="8" name="Picture Placeholder 7"/>
          <p:cNvSpPr>
            <a:spLocks noGrp="1"/>
          </p:cNvSpPr>
          <p:nvPr>
            <p:ph type="pic" sz="quarter" idx="25" hasCustomPrompt="1"/>
          </p:nvPr>
        </p:nvSpPr>
        <p:spPr>
          <a:xfrm>
            <a:off x="6096000" y="914400"/>
            <a:ext cx="3048000" cy="2819400"/>
          </a:xfrm>
          <a:solidFill>
            <a:schemeClr val="bg1">
              <a:lumMod val="75000"/>
            </a:schemeClr>
          </a:solidFill>
        </p:spPr>
        <p:txBody>
          <a:bodyPr anchor="ctr" anchorCtr="0"/>
          <a:lstStyle>
            <a:lvl1pPr algn="ctr">
              <a:defRPr/>
            </a:lvl1pPr>
          </a:lstStyle>
          <a:p>
            <a:r>
              <a:rPr lang="en-US" dirty="0"/>
              <a:t>Photo 3</a:t>
            </a:r>
          </a:p>
        </p:txBody>
      </p:sp>
      <p:sp>
        <p:nvSpPr>
          <p:cNvPr id="19" name="Picture Placeholder 18"/>
          <p:cNvSpPr>
            <a:spLocks noGrp="1"/>
          </p:cNvSpPr>
          <p:nvPr>
            <p:ph type="pic" sz="quarter" idx="26" hasCustomPrompt="1"/>
          </p:nvPr>
        </p:nvSpPr>
        <p:spPr>
          <a:xfrm>
            <a:off x="0" y="3733800"/>
            <a:ext cx="3048000" cy="2895600"/>
          </a:xfrm>
          <a:solidFill>
            <a:schemeClr val="bg1">
              <a:lumMod val="75000"/>
            </a:schemeClr>
          </a:solidFill>
        </p:spPr>
        <p:txBody>
          <a:bodyPr anchor="ctr" anchorCtr="0"/>
          <a:lstStyle>
            <a:lvl1pPr algn="ctr">
              <a:defRPr/>
            </a:lvl1pPr>
          </a:lstStyle>
          <a:p>
            <a:r>
              <a:rPr lang="en-US" dirty="0"/>
              <a:t>Photo 5</a:t>
            </a:r>
          </a:p>
        </p:txBody>
      </p:sp>
      <p:sp>
        <p:nvSpPr>
          <p:cNvPr id="21" name="Picture Placeholder 20"/>
          <p:cNvSpPr>
            <a:spLocks noGrp="1"/>
          </p:cNvSpPr>
          <p:nvPr>
            <p:ph type="pic" sz="quarter" idx="27" hasCustomPrompt="1"/>
          </p:nvPr>
        </p:nvSpPr>
        <p:spPr>
          <a:xfrm>
            <a:off x="3048000" y="3733800"/>
            <a:ext cx="3048000" cy="2895600"/>
          </a:xfrm>
          <a:solidFill>
            <a:schemeClr val="bg1">
              <a:lumMod val="75000"/>
            </a:schemeClr>
          </a:solidFill>
        </p:spPr>
        <p:txBody>
          <a:bodyPr anchor="ctr" anchorCtr="0"/>
          <a:lstStyle>
            <a:lvl1pPr algn="ctr">
              <a:defRPr/>
            </a:lvl1pPr>
          </a:lstStyle>
          <a:p>
            <a:r>
              <a:rPr lang="en-US" dirty="0"/>
              <a:t>Photo 6</a:t>
            </a:r>
          </a:p>
        </p:txBody>
      </p:sp>
      <p:sp>
        <p:nvSpPr>
          <p:cNvPr id="26" name="Picture Placeholder 25"/>
          <p:cNvSpPr>
            <a:spLocks noGrp="1"/>
          </p:cNvSpPr>
          <p:nvPr>
            <p:ph type="pic" sz="quarter" idx="28" hasCustomPrompt="1"/>
          </p:nvPr>
        </p:nvSpPr>
        <p:spPr>
          <a:xfrm>
            <a:off x="6096000" y="3733800"/>
            <a:ext cx="3048000" cy="2895600"/>
          </a:xfrm>
          <a:solidFill>
            <a:schemeClr val="bg1">
              <a:lumMod val="75000"/>
            </a:schemeClr>
          </a:solidFill>
        </p:spPr>
        <p:txBody>
          <a:bodyPr anchor="ctr" anchorCtr="0"/>
          <a:lstStyle>
            <a:lvl1pPr algn="ctr">
              <a:defRPr/>
            </a:lvl1pPr>
          </a:lstStyle>
          <a:p>
            <a:r>
              <a:rPr lang="en-US" dirty="0"/>
              <a:t>Photo 7</a:t>
            </a:r>
          </a:p>
        </p:txBody>
      </p:sp>
      <p:sp>
        <p:nvSpPr>
          <p:cNvPr id="28" name="Picture Placeholder 27"/>
          <p:cNvSpPr>
            <a:spLocks noGrp="1"/>
          </p:cNvSpPr>
          <p:nvPr>
            <p:ph type="pic" sz="quarter" idx="29" hasCustomPrompt="1"/>
          </p:nvPr>
        </p:nvSpPr>
        <p:spPr>
          <a:xfrm>
            <a:off x="9144000" y="3733800"/>
            <a:ext cx="3048000" cy="2895600"/>
          </a:xfrm>
          <a:solidFill>
            <a:schemeClr val="bg1">
              <a:lumMod val="75000"/>
            </a:schemeClr>
          </a:solidFill>
        </p:spPr>
        <p:txBody>
          <a:bodyPr anchor="ctr" anchorCtr="0"/>
          <a:lstStyle>
            <a:lvl1pPr algn="ctr">
              <a:defRPr/>
            </a:lvl1pPr>
          </a:lstStyle>
          <a:p>
            <a:r>
              <a:rPr lang="en-US" dirty="0"/>
              <a:t>Photo 8</a:t>
            </a:r>
          </a:p>
        </p:txBody>
      </p:sp>
      <p:sp>
        <p:nvSpPr>
          <p:cNvPr id="30" name="Text Placeholder 29"/>
          <p:cNvSpPr>
            <a:spLocks noGrp="1"/>
          </p:cNvSpPr>
          <p:nvPr>
            <p:ph type="body" sz="quarter" idx="30"/>
          </p:nvPr>
        </p:nvSpPr>
        <p:spPr>
          <a:xfrm>
            <a:off x="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39" name="Text Placeholder 29"/>
          <p:cNvSpPr>
            <a:spLocks noGrp="1"/>
          </p:cNvSpPr>
          <p:nvPr>
            <p:ph type="body" sz="quarter" idx="31"/>
          </p:nvPr>
        </p:nvSpPr>
        <p:spPr>
          <a:xfrm>
            <a:off x="3048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0" name="Text Placeholder 29"/>
          <p:cNvSpPr>
            <a:spLocks noGrp="1"/>
          </p:cNvSpPr>
          <p:nvPr>
            <p:ph type="body" sz="quarter" idx="32"/>
          </p:nvPr>
        </p:nvSpPr>
        <p:spPr>
          <a:xfrm>
            <a:off x="6096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1" name="Text Placeholder 29"/>
          <p:cNvSpPr>
            <a:spLocks noGrp="1"/>
          </p:cNvSpPr>
          <p:nvPr>
            <p:ph type="body" sz="quarter" idx="33"/>
          </p:nvPr>
        </p:nvSpPr>
        <p:spPr>
          <a:xfrm>
            <a:off x="9144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2" name="Text Placeholder 29"/>
          <p:cNvSpPr>
            <a:spLocks noGrp="1"/>
          </p:cNvSpPr>
          <p:nvPr>
            <p:ph type="body" sz="quarter" idx="34"/>
          </p:nvPr>
        </p:nvSpPr>
        <p:spPr>
          <a:xfrm>
            <a:off x="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3" name="Text Placeholder 29"/>
          <p:cNvSpPr>
            <a:spLocks noGrp="1"/>
          </p:cNvSpPr>
          <p:nvPr>
            <p:ph type="body" sz="quarter" idx="35"/>
          </p:nvPr>
        </p:nvSpPr>
        <p:spPr>
          <a:xfrm>
            <a:off x="3048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4" name="Text Placeholder 29"/>
          <p:cNvSpPr>
            <a:spLocks noGrp="1"/>
          </p:cNvSpPr>
          <p:nvPr>
            <p:ph type="body" sz="quarter" idx="36"/>
          </p:nvPr>
        </p:nvSpPr>
        <p:spPr>
          <a:xfrm>
            <a:off x="6096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5" name="Text Placeholder 29"/>
          <p:cNvSpPr>
            <a:spLocks noGrp="1"/>
          </p:cNvSpPr>
          <p:nvPr>
            <p:ph type="body" sz="quarter" idx="37"/>
          </p:nvPr>
        </p:nvSpPr>
        <p:spPr>
          <a:xfrm>
            <a:off x="9144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63591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userDrawn="1">
          <p15:clr>
            <a:srgbClr val="FBAE40"/>
          </p15:clr>
        </p15:guide>
        <p15:guide id="2" orient="horz" pos="5568" userDrawn="1">
          <p15:clr>
            <a:srgbClr val="FBAE40"/>
          </p15:clr>
        </p15:guide>
        <p15:guide id="3" pos="7680" userDrawn="1">
          <p15:clr>
            <a:srgbClr val="FBAE40"/>
          </p15:clr>
        </p15:guide>
        <p15:guide id="4" pos="2560" userDrawn="1">
          <p15:clr>
            <a:srgbClr val="FBAE40"/>
          </p15:clr>
        </p15:guide>
        <p15:guide id="5" orient="horz" pos="3136"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Left with Sidebar">
    <p:spTree>
      <p:nvGrpSpPr>
        <p:cNvPr id="1" name=""/>
        <p:cNvGrpSpPr/>
        <p:nvPr/>
      </p:nvGrpSpPr>
      <p:grpSpPr>
        <a:xfrm>
          <a:off x="0" y="0"/>
          <a:ext cx="0" cy="0"/>
          <a:chOff x="0" y="0"/>
          <a:chExt cx="0" cy="0"/>
        </a:xfrm>
      </p:grpSpPr>
      <p:sp>
        <p:nvSpPr>
          <p:cNvPr id="12" name="Rectangle 11"/>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3" name="Picture Placeholder 2"/>
          <p:cNvSpPr>
            <a:spLocks noGrp="1"/>
          </p:cNvSpPr>
          <p:nvPr>
            <p:ph type="pic" sz="quarter" idx="21"/>
          </p:nvPr>
        </p:nvSpPr>
        <p:spPr>
          <a:xfrm>
            <a:off x="0" y="914400"/>
            <a:ext cx="7696200" cy="5715000"/>
          </a:xfrm>
        </p:spPr>
        <p:txBody>
          <a:bodyPr anchor="ctr"/>
          <a:lstStyle>
            <a:lvl1pPr algn="ctr">
              <a:defRPr/>
            </a:lvl1pPr>
          </a:lstStyle>
          <a:p>
            <a:r>
              <a:rPr lang="en-US" dirty="0"/>
              <a:t>Click icon to add picture</a:t>
            </a:r>
          </a:p>
        </p:txBody>
      </p:sp>
      <p:sp>
        <p:nvSpPr>
          <p:cNvPr id="4" name="Text Placeholder 3"/>
          <p:cNvSpPr>
            <a:spLocks noGrp="1"/>
          </p:cNvSpPr>
          <p:nvPr>
            <p:ph type="body" sz="quarter" idx="22"/>
          </p:nvPr>
        </p:nvSpPr>
        <p:spPr>
          <a:xfrm>
            <a:off x="8153400" y="1397000"/>
            <a:ext cx="34290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p:cNvSpPr>
            <a:spLocks noGrp="1"/>
          </p:cNvSpPr>
          <p:nvPr>
            <p:ph type="sldNum" sz="quarter" idx="25"/>
          </p:nvPr>
        </p:nvSpPr>
        <p:spPr>
          <a:xfrm>
            <a:off x="11266517" y="6637475"/>
            <a:ext cx="315884" cy="228600"/>
          </a:xfrm>
          <a:prstGeom prst="rect">
            <a:avLst/>
          </a:prstGeom>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13" name="Footer Placeholder 2"/>
          <p:cNvSpPr txBox="1">
            <a:spLocks/>
          </p:cNvSpPr>
          <p:nvPr userDrawn="1"/>
        </p:nvSpPr>
        <p:spPr>
          <a:xfrm>
            <a:off x="609600" y="6662482"/>
            <a:ext cx="6400800" cy="144326"/>
          </a:xfrm>
          <a:prstGeom prst="rect">
            <a:avLst/>
          </a:prstGeom>
        </p:spPr>
        <p:txBody>
          <a:bodyPr lIns="0" tIns="0" rIns="0" bIns="0" anchor="ctr" anchorCtr="0"/>
          <a:lstStyle>
            <a:defPPr>
              <a:defRPr lang="ru-RU"/>
            </a:defPPr>
            <a:lvl1pPr>
              <a:defRPr sz="933" spc="0" baseline="0">
                <a:solidFill>
                  <a:schemeClr val="bg1">
                    <a:lumMod val="75000"/>
                  </a:schemeClr>
                </a:solidFill>
              </a:defRPr>
            </a:lvl1pPr>
          </a:lstStyle>
          <a:p>
            <a:r>
              <a:rPr lang="en-US" dirty="0">
                <a:solidFill>
                  <a:srgbClr val="FFFFFF">
                    <a:lumMod val="75000"/>
                  </a:srgbClr>
                </a:solidFill>
              </a:rPr>
              <a:t>Proprietary &amp; Confidential </a:t>
            </a:r>
            <a:r>
              <a:rPr lang="en-US" dirty="0" err="1">
                <a:solidFill>
                  <a:srgbClr val="FFFFFF">
                    <a:lumMod val="75000"/>
                  </a:srgbClr>
                </a:solidFill>
              </a:rPr>
              <a:t>AllClear</a:t>
            </a:r>
            <a:r>
              <a:rPr lang="en-US" dirty="0">
                <a:solidFill>
                  <a:srgbClr val="FFFFFF">
                    <a:lumMod val="75000"/>
                  </a:srgbClr>
                </a:solidFill>
              </a:rPr>
              <a:t> ID © 2016</a:t>
            </a:r>
          </a:p>
        </p:txBody>
      </p:sp>
    </p:spTree>
    <p:extLst>
      <p:ext uri="{BB962C8B-B14F-4D97-AF65-F5344CB8AC3E}">
        <p14:creationId xmlns:p14="http://schemas.microsoft.com/office/powerpoint/2010/main" val="1669857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with Photo Right">
    <p:spTree>
      <p:nvGrpSpPr>
        <p:cNvPr id="1" name=""/>
        <p:cNvGrpSpPr/>
        <p:nvPr/>
      </p:nvGrpSpPr>
      <p:grpSpPr>
        <a:xfrm>
          <a:off x="0" y="0"/>
          <a:ext cx="0" cy="0"/>
          <a:chOff x="0" y="0"/>
          <a:chExt cx="0" cy="0"/>
        </a:xfrm>
      </p:grpSpPr>
      <p:sp>
        <p:nvSpPr>
          <p:cNvPr id="12" name="Picture Placeholder 2"/>
          <p:cNvSpPr>
            <a:spLocks noGrp="1"/>
          </p:cNvSpPr>
          <p:nvPr>
            <p:ph type="pic" sz="quarter" idx="26"/>
          </p:nvPr>
        </p:nvSpPr>
        <p:spPr>
          <a:xfrm>
            <a:off x="8127154" y="911626"/>
            <a:ext cx="4065260" cy="57258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3636509 w 7694373"/>
              <a:gd name="connsiteY0" fmla="*/ 0 h 5718152"/>
              <a:gd name="connsiteX1" fmla="*/ 5725847 w 7694373"/>
              <a:gd name="connsiteY1" fmla="*/ 1847 h 5718152"/>
              <a:gd name="connsiteX2" fmla="*/ 5873490 w 7694373"/>
              <a:gd name="connsiteY2" fmla="*/ 167737 h 5718152"/>
              <a:gd name="connsiteX3" fmla="*/ 6974425 w 7694373"/>
              <a:gd name="connsiteY3" fmla="*/ 170488 h 5718152"/>
              <a:gd name="connsiteX4" fmla="*/ 7113179 w 7694373"/>
              <a:gd name="connsiteY4" fmla="*/ 2802 h 5718152"/>
              <a:gd name="connsiteX5" fmla="*/ 7694362 w 7694373"/>
              <a:gd name="connsiteY5" fmla="*/ 2419 h 5718152"/>
              <a:gd name="connsiteX6" fmla="*/ 7693962 w 7694373"/>
              <a:gd name="connsiteY6" fmla="*/ 5716449 h 5718152"/>
              <a:gd name="connsiteX7" fmla="*/ 10 w 7694373"/>
              <a:gd name="connsiteY7" fmla="*/ 5718152 h 5718152"/>
              <a:gd name="connsiteX8" fmla="*/ 3636509 w 7694373"/>
              <a:gd name="connsiteY8" fmla="*/ 0 h 5718152"/>
              <a:gd name="connsiteX0" fmla="*/ 7396 w 4065260"/>
              <a:gd name="connsiteY0" fmla="*/ 0 h 5716449"/>
              <a:gd name="connsiteX1" fmla="*/ 2096734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76723 w 4065260"/>
              <a:gd name="connsiteY4" fmla="*/ 2801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6723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3799 w 4065260"/>
              <a:gd name="connsiteY3" fmla="*/ 16497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32864 w 4065260"/>
              <a:gd name="connsiteY2" fmla="*/ 165888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260" h="5717772">
                <a:moveTo>
                  <a:pt x="7396" y="1323"/>
                </a:moveTo>
                <a:lnTo>
                  <a:pt x="2077876" y="0"/>
                </a:lnTo>
                <a:cubicBezTo>
                  <a:pt x="2076340" y="65"/>
                  <a:pt x="2231142" y="171380"/>
                  <a:pt x="2232864" y="165888"/>
                </a:cubicBezTo>
                <a:cubicBezTo>
                  <a:pt x="2232276" y="167239"/>
                  <a:pt x="3329512" y="172111"/>
                  <a:pt x="3330624" y="168142"/>
                </a:cubicBezTo>
                <a:cubicBezTo>
                  <a:pt x="3334593" y="167030"/>
                  <a:pt x="3471960" y="5391"/>
                  <a:pt x="3470372" y="4124"/>
                </a:cubicBezTo>
                <a:cubicBezTo>
                  <a:pt x="3472912" y="3495"/>
                  <a:pt x="4068301" y="4370"/>
                  <a:pt x="4065249" y="3741"/>
                </a:cubicBezTo>
                <a:cubicBezTo>
                  <a:pt x="4064296" y="1908418"/>
                  <a:pt x="4065802" y="3813095"/>
                  <a:pt x="4064849" y="5717772"/>
                </a:cubicBezTo>
                <a:lnTo>
                  <a:pt x="1603" y="5710510"/>
                </a:lnTo>
                <a:cubicBezTo>
                  <a:pt x="-5101" y="2851434"/>
                  <a:pt x="11667" y="2865262"/>
                  <a:pt x="7396" y="1323"/>
                </a:cubicBezTo>
                <a:close/>
              </a:path>
            </a:pathLst>
          </a:custGeom>
        </p:spPr>
        <p:txBody>
          <a:bodyPr rIns="365760" anchor="ctr" anchorCtr="0"/>
          <a:lstStyle>
            <a:lvl1pPr algn="r">
              <a:defRPr/>
            </a:lvl1pPr>
          </a:lstStyle>
          <a:p>
            <a:endParaRPr lang="en-US"/>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p:cNvSpPr>
            <a:spLocks noGrp="1"/>
          </p:cNvSpPr>
          <p:nvPr>
            <p:ph type="sldNum" sz="quarter" idx="25"/>
          </p:nvPr>
        </p:nvSpPr>
        <p:spPr>
          <a:xfrm>
            <a:off x="11266517" y="6637475"/>
            <a:ext cx="315884" cy="228600"/>
          </a:xfrm>
          <a:prstGeom prst="rect">
            <a:avLst/>
          </a:prstGeom>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13" name="Footer Placeholder 2"/>
          <p:cNvSpPr txBox="1">
            <a:spLocks/>
          </p:cNvSpPr>
          <p:nvPr userDrawn="1"/>
        </p:nvSpPr>
        <p:spPr>
          <a:xfrm>
            <a:off x="609600" y="6662482"/>
            <a:ext cx="6400800" cy="144326"/>
          </a:xfrm>
          <a:prstGeom prst="rect">
            <a:avLst/>
          </a:prstGeom>
        </p:spPr>
        <p:txBody>
          <a:bodyPr lIns="0" tIns="0" rIns="0" bIns="0" anchor="ctr" anchorCtr="0"/>
          <a:lstStyle>
            <a:defPPr>
              <a:defRPr lang="ru-RU"/>
            </a:defPPr>
            <a:lvl1pPr>
              <a:defRPr sz="933" spc="0" baseline="0">
                <a:solidFill>
                  <a:schemeClr val="bg1">
                    <a:lumMod val="75000"/>
                  </a:schemeClr>
                </a:solidFill>
              </a:defRPr>
            </a:lvl1pPr>
          </a:lstStyle>
          <a:p>
            <a:r>
              <a:rPr lang="en-US" dirty="0">
                <a:solidFill>
                  <a:srgbClr val="FFFFFF">
                    <a:lumMod val="75000"/>
                  </a:srgbClr>
                </a:solidFill>
              </a:rPr>
              <a:t>Proprietary &amp; Confidential </a:t>
            </a:r>
            <a:r>
              <a:rPr lang="en-US" dirty="0" err="1">
                <a:solidFill>
                  <a:srgbClr val="FFFFFF">
                    <a:lumMod val="75000"/>
                  </a:srgbClr>
                </a:solidFill>
              </a:rPr>
              <a:t>AllClear</a:t>
            </a:r>
            <a:r>
              <a:rPr lang="en-US" dirty="0">
                <a:solidFill>
                  <a:srgbClr val="FFFFFF">
                    <a:lumMod val="75000"/>
                  </a:srgbClr>
                </a:solidFill>
              </a:rPr>
              <a:t> ID © 2016</a:t>
            </a:r>
          </a:p>
        </p:txBody>
      </p:sp>
    </p:spTree>
    <p:extLst>
      <p:ext uri="{BB962C8B-B14F-4D97-AF65-F5344CB8AC3E}">
        <p14:creationId xmlns:p14="http://schemas.microsoft.com/office/powerpoint/2010/main" val="2344226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with Grey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800" cap="all" spc="100" baseline="0">
                <a:solidFill>
                  <a:srgbClr val="FFFFFF"/>
                </a:solidFill>
                <a:latin typeface="+mj-lt"/>
              </a:defRPr>
            </a:lvl1pPr>
          </a:lstStyle>
          <a:p>
            <a:r>
              <a:rPr lang="en-US" dirty="0"/>
              <a:t>Click to edit Master title style</a:t>
            </a:r>
          </a:p>
        </p:txBody>
      </p:sp>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6" name="Text Placeholder 5"/>
          <p:cNvSpPr>
            <a:spLocks noGrp="1"/>
          </p:cNvSpPr>
          <p:nvPr>
            <p:ph type="body" sz="quarter" idx="20"/>
          </p:nvPr>
        </p:nvSpPr>
        <p:spPr>
          <a:xfrm>
            <a:off x="8153400" y="1397000"/>
            <a:ext cx="3429000" cy="4978401"/>
          </a:xfrm>
          <a:solidFill>
            <a:schemeClr val="tx1">
              <a:lumMod val="65000"/>
              <a:lumOff val="35000"/>
            </a:schemeClr>
          </a:solidFill>
        </p:spPr>
        <p:txBody>
          <a:bodyPr lIns="274320" tIns="274320" rIns="274320">
            <a:normAutofit/>
          </a:bodyPr>
          <a:lstStyle>
            <a:lvl1pPr>
              <a:spcAft>
                <a:spcPts val="1200"/>
              </a:spcAft>
              <a:defRPr sz="1400" cap="none" spc="0" baseline="0">
                <a:solidFill>
                  <a:schemeClr val="accent3"/>
                </a:solidFill>
                <a:latin typeface="+mn-lt"/>
              </a:defRPr>
            </a:lvl1pPr>
            <a:lvl2pPr>
              <a:spcAft>
                <a:spcPts val="1200"/>
              </a:spcAft>
              <a:defRPr sz="1200">
                <a:solidFill>
                  <a:schemeClr val="bg1">
                    <a:lumMod val="85000"/>
                  </a:schemeClr>
                </a:solidFill>
                <a:latin typeface="+mn-lt"/>
              </a:defRPr>
            </a:lvl2pPr>
            <a:lvl3pPr marL="365751">
              <a:spcAft>
                <a:spcPts val="1200"/>
              </a:spcAft>
              <a:defRPr sz="1200">
                <a:solidFill>
                  <a:schemeClr val="bg1">
                    <a:lumMod val="85000"/>
                  </a:schemeClr>
                </a:solidFill>
                <a:latin typeface="+mn-lt"/>
              </a:defRPr>
            </a:lvl3pPr>
            <a:lvl4pPr>
              <a:spcAft>
                <a:spcPts val="1200"/>
              </a:spcAft>
              <a:defRPr sz="1200">
                <a:solidFill>
                  <a:schemeClr val="bg1">
                    <a:lumMod val="85000"/>
                  </a:schemeClr>
                </a:solidFill>
                <a:latin typeface="+mn-lt"/>
              </a:defRPr>
            </a:lvl4pPr>
            <a:lvl5pPr>
              <a:spcAft>
                <a:spcPts val="1200"/>
              </a:spcAft>
              <a:defRPr sz="1200">
                <a:solidFill>
                  <a:schemeClr val="bg1">
                    <a:lumMod val="8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13186"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9935" y="710025"/>
            <a:ext cx="1441556" cy="408753"/>
          </a:xfrm>
          <a:prstGeom prst="rect">
            <a:avLst/>
          </a:prstGeom>
        </p:spPr>
      </p:pic>
      <p:sp>
        <p:nvSpPr>
          <p:cNvPr id="3" name="Text Placeholder 2"/>
          <p:cNvSpPr>
            <a:spLocks noGrp="1"/>
          </p:cNvSpPr>
          <p:nvPr>
            <p:ph type="body" sz="quarter" idx="21"/>
          </p:nvPr>
        </p:nvSpPr>
        <p:spPr>
          <a:xfrm>
            <a:off x="609600" y="1397000"/>
            <a:ext cx="7086600" cy="4978400"/>
          </a:xfrm>
        </p:spPr>
        <p:txBody>
          <a:bodyPr/>
          <a:lstStyle>
            <a:lvl1pPr>
              <a:defRPr spc="0" baseline="0"/>
            </a:lvl1pPr>
            <a:lvl2pPr>
              <a:defRPr spc="0" baseline="0"/>
            </a:lvl2pPr>
            <a:lvl3pPr marL="182880" indent="-182880">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24"/>
          </p:nvPr>
        </p:nvSpPr>
        <p:spPr>
          <a:xfrm>
            <a:off x="11266517" y="6637475"/>
            <a:ext cx="315884" cy="228600"/>
          </a:xfrm>
          <a:prstGeom prst="rect">
            <a:avLst/>
          </a:prstGeom>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12" name="Footer Placeholder 2"/>
          <p:cNvSpPr txBox="1">
            <a:spLocks/>
          </p:cNvSpPr>
          <p:nvPr userDrawn="1"/>
        </p:nvSpPr>
        <p:spPr>
          <a:xfrm>
            <a:off x="609600" y="6662482"/>
            <a:ext cx="6400800" cy="144326"/>
          </a:xfrm>
          <a:prstGeom prst="rect">
            <a:avLst/>
          </a:prstGeom>
        </p:spPr>
        <p:txBody>
          <a:bodyPr lIns="0" tIns="0" rIns="0" bIns="0" anchor="ctr" anchorCtr="0"/>
          <a:lstStyle>
            <a:defPPr>
              <a:defRPr lang="ru-RU"/>
            </a:defPPr>
            <a:lvl1pPr>
              <a:defRPr sz="933" spc="0" baseline="0">
                <a:solidFill>
                  <a:schemeClr val="bg1">
                    <a:lumMod val="75000"/>
                  </a:schemeClr>
                </a:solidFill>
              </a:defRPr>
            </a:lvl1pPr>
          </a:lstStyle>
          <a:p>
            <a:r>
              <a:rPr lang="en-US" dirty="0">
                <a:solidFill>
                  <a:srgbClr val="FFFFFF">
                    <a:lumMod val="75000"/>
                  </a:srgbClr>
                </a:solidFill>
              </a:rPr>
              <a:t>Proprietary &amp; Confidential </a:t>
            </a:r>
            <a:r>
              <a:rPr lang="en-US" dirty="0" err="1">
                <a:solidFill>
                  <a:srgbClr val="FFFFFF">
                    <a:lumMod val="75000"/>
                  </a:srgbClr>
                </a:solidFill>
              </a:rPr>
              <a:t>AllClear</a:t>
            </a:r>
            <a:r>
              <a:rPr lang="en-US" dirty="0">
                <a:solidFill>
                  <a:srgbClr val="FFFFFF">
                    <a:lumMod val="75000"/>
                  </a:srgbClr>
                </a:solidFill>
              </a:rPr>
              <a:t> ID © 2016</a:t>
            </a:r>
          </a:p>
        </p:txBody>
      </p:sp>
    </p:spTree>
    <p:extLst>
      <p:ext uri="{BB962C8B-B14F-4D97-AF65-F5344CB8AC3E}">
        <p14:creationId xmlns:p14="http://schemas.microsoft.com/office/powerpoint/2010/main" val="3591701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ext with Grey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lang="en-US" sz="1800" b="0" i="0" kern="800" cap="all" spc="100" baseline="0" dirty="0" smtClean="0">
                <a:solidFill>
                  <a:srgbClr val="FFFFFF"/>
                </a:solidFill>
                <a:latin typeface="+mj-lt"/>
                <a:ea typeface="+mj-ea"/>
                <a:cs typeface="Franklin Gothic Book" charset="0"/>
              </a:defRPr>
            </a:lvl1pPr>
          </a:lstStyle>
          <a:p>
            <a:r>
              <a:rPr lang="en-US" dirty="0"/>
              <a:t>Click to edit Master title style</a:t>
            </a:r>
          </a:p>
        </p:txBody>
      </p:sp>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6" name="Text Placeholder 5"/>
          <p:cNvSpPr>
            <a:spLocks noGrp="1"/>
          </p:cNvSpPr>
          <p:nvPr>
            <p:ph type="body" sz="quarter" idx="20"/>
          </p:nvPr>
        </p:nvSpPr>
        <p:spPr>
          <a:xfrm>
            <a:off x="609601" y="1397000"/>
            <a:ext cx="3429000" cy="4978401"/>
          </a:xfrm>
          <a:solidFill>
            <a:schemeClr val="tx1">
              <a:lumMod val="65000"/>
              <a:lumOff val="35000"/>
            </a:schemeClr>
          </a:solidFill>
        </p:spPr>
        <p:txBody>
          <a:bodyPr lIns="274320" tIns="274320" rIns="274320">
            <a:normAutofit/>
          </a:bodyPr>
          <a:lstStyle>
            <a:lvl1pPr>
              <a:spcAft>
                <a:spcPts val="1200"/>
              </a:spcAft>
              <a:defRPr sz="1400" cap="none" spc="0" baseline="0">
                <a:solidFill>
                  <a:schemeClr val="accent3"/>
                </a:solidFill>
                <a:latin typeface="+mn-lt"/>
              </a:defRPr>
            </a:lvl1pPr>
            <a:lvl2pPr>
              <a:spcAft>
                <a:spcPts val="1200"/>
              </a:spcAft>
              <a:defRPr sz="1200">
                <a:solidFill>
                  <a:schemeClr val="bg1">
                    <a:lumMod val="85000"/>
                  </a:schemeClr>
                </a:solidFill>
                <a:latin typeface="+mn-lt"/>
              </a:defRPr>
            </a:lvl2pPr>
            <a:lvl3pPr marL="365751">
              <a:spcAft>
                <a:spcPts val="1200"/>
              </a:spcAft>
              <a:defRPr sz="1200">
                <a:solidFill>
                  <a:schemeClr val="bg1">
                    <a:lumMod val="85000"/>
                  </a:schemeClr>
                </a:solidFill>
                <a:latin typeface="+mn-lt"/>
              </a:defRPr>
            </a:lvl3pPr>
            <a:lvl4pPr>
              <a:spcAft>
                <a:spcPts val="1200"/>
              </a:spcAft>
              <a:defRPr sz="1200">
                <a:solidFill>
                  <a:schemeClr val="bg1">
                    <a:lumMod val="85000"/>
                  </a:schemeClr>
                </a:solidFill>
                <a:latin typeface="+mn-lt"/>
              </a:defRPr>
            </a:lvl4pPr>
            <a:lvl5pPr>
              <a:spcAft>
                <a:spcPts val="1200"/>
              </a:spcAft>
              <a:defRPr sz="1200">
                <a:solidFill>
                  <a:schemeClr val="bg1">
                    <a:lumMod val="8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13186"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9935" y="710025"/>
            <a:ext cx="1441556" cy="408753"/>
          </a:xfrm>
          <a:prstGeom prst="rect">
            <a:avLst/>
          </a:prstGeom>
        </p:spPr>
      </p:pic>
      <p:sp>
        <p:nvSpPr>
          <p:cNvPr id="3" name="Text Placeholder 2"/>
          <p:cNvSpPr>
            <a:spLocks noGrp="1"/>
          </p:cNvSpPr>
          <p:nvPr>
            <p:ph type="body" sz="quarter" idx="21"/>
          </p:nvPr>
        </p:nvSpPr>
        <p:spPr>
          <a:xfrm>
            <a:off x="44958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24"/>
          </p:nvPr>
        </p:nvSpPr>
        <p:spPr>
          <a:xfrm>
            <a:off x="11266517" y="6637475"/>
            <a:ext cx="315884" cy="228600"/>
          </a:xfrm>
          <a:prstGeom prst="rect">
            <a:avLst/>
          </a:prstGeom>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12" name="Footer Placeholder 2"/>
          <p:cNvSpPr txBox="1">
            <a:spLocks/>
          </p:cNvSpPr>
          <p:nvPr userDrawn="1"/>
        </p:nvSpPr>
        <p:spPr>
          <a:xfrm>
            <a:off x="609600" y="6662482"/>
            <a:ext cx="6400800" cy="144326"/>
          </a:xfrm>
          <a:prstGeom prst="rect">
            <a:avLst/>
          </a:prstGeom>
        </p:spPr>
        <p:txBody>
          <a:bodyPr lIns="0" tIns="0" rIns="0" bIns="0" anchor="ctr" anchorCtr="0"/>
          <a:lstStyle>
            <a:defPPr>
              <a:defRPr lang="ru-RU"/>
            </a:defPPr>
            <a:lvl1pPr>
              <a:defRPr sz="933" spc="0" baseline="0">
                <a:solidFill>
                  <a:schemeClr val="bg1">
                    <a:lumMod val="75000"/>
                  </a:schemeClr>
                </a:solidFill>
              </a:defRPr>
            </a:lvl1pPr>
          </a:lstStyle>
          <a:p>
            <a:r>
              <a:rPr lang="en-US" dirty="0">
                <a:solidFill>
                  <a:srgbClr val="FFFFFF">
                    <a:lumMod val="75000"/>
                  </a:srgbClr>
                </a:solidFill>
              </a:rPr>
              <a:t>Proprietary &amp; Confidential </a:t>
            </a:r>
            <a:r>
              <a:rPr lang="en-US" dirty="0" err="1">
                <a:solidFill>
                  <a:srgbClr val="FFFFFF">
                    <a:lumMod val="75000"/>
                  </a:srgbClr>
                </a:solidFill>
              </a:rPr>
              <a:t>AllClear</a:t>
            </a:r>
            <a:r>
              <a:rPr lang="en-US" dirty="0">
                <a:solidFill>
                  <a:srgbClr val="FFFFFF">
                    <a:lumMod val="75000"/>
                  </a:srgbClr>
                </a:solidFill>
              </a:rPr>
              <a:t> ID © 2016</a:t>
            </a:r>
          </a:p>
        </p:txBody>
      </p:sp>
    </p:spTree>
    <p:extLst>
      <p:ext uri="{BB962C8B-B14F-4D97-AF65-F5344CB8AC3E}">
        <p14:creationId xmlns:p14="http://schemas.microsoft.com/office/powerpoint/2010/main" val="3756589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able or text over image">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11947" y="912953"/>
            <a:ext cx="12204360" cy="57164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60"/>
              <a:gd name="connsiteY0" fmla="*/ 0 h 5716449"/>
              <a:gd name="connsiteX1" fmla="*/ 10235833 w 12204360"/>
              <a:gd name="connsiteY1" fmla="*/ 1847 h 5716449"/>
              <a:gd name="connsiteX2" fmla="*/ 10383476 w 12204360"/>
              <a:gd name="connsiteY2" fmla="*/ 167737 h 5716449"/>
              <a:gd name="connsiteX3" fmla="*/ 11484411 w 12204360"/>
              <a:gd name="connsiteY3" fmla="*/ 170488 h 5716449"/>
              <a:gd name="connsiteX4" fmla="*/ 11640750 w 12204360"/>
              <a:gd name="connsiteY4" fmla="*/ 17875 h 5716449"/>
              <a:gd name="connsiteX5" fmla="*/ 12204348 w 12204360"/>
              <a:gd name="connsiteY5" fmla="*/ 2419 h 5716449"/>
              <a:gd name="connsiteX6" fmla="*/ 12203948 w 12204360"/>
              <a:gd name="connsiteY6" fmla="*/ 5716449 h 5716449"/>
              <a:gd name="connsiteX7" fmla="*/ 11948 w 12204360"/>
              <a:gd name="connsiteY7" fmla="*/ 5716449 h 5716449"/>
              <a:gd name="connsiteX8" fmla="*/ 11948 w 12204360"/>
              <a:gd name="connsiteY8" fmla="*/ 953967 h 5716449"/>
              <a:gd name="connsiteX9" fmla="*/ 0 w 12204360"/>
              <a:gd name="connsiteY9" fmla="*/ 0 h 5716449"/>
              <a:gd name="connsiteX0" fmla="*/ 0 w 12204360"/>
              <a:gd name="connsiteY0" fmla="*/ 0 h 5716449"/>
              <a:gd name="connsiteX1" fmla="*/ 10235833 w 12204360"/>
              <a:gd name="connsiteY1" fmla="*/ 1847 h 5716449"/>
              <a:gd name="connsiteX2" fmla="*/ 10383476 w 12204360"/>
              <a:gd name="connsiteY2" fmla="*/ 167737 h 5716449"/>
              <a:gd name="connsiteX3" fmla="*/ 11484411 w 12204360"/>
              <a:gd name="connsiteY3" fmla="*/ 170488 h 5716449"/>
              <a:gd name="connsiteX4" fmla="*/ 11628190 w 12204360"/>
              <a:gd name="connsiteY4" fmla="*/ 290 h 5716449"/>
              <a:gd name="connsiteX5" fmla="*/ 12204348 w 12204360"/>
              <a:gd name="connsiteY5" fmla="*/ 2419 h 5716449"/>
              <a:gd name="connsiteX6" fmla="*/ 12203948 w 12204360"/>
              <a:gd name="connsiteY6" fmla="*/ 5716449 h 5716449"/>
              <a:gd name="connsiteX7" fmla="*/ 11948 w 12204360"/>
              <a:gd name="connsiteY7" fmla="*/ 5716449 h 5716449"/>
              <a:gd name="connsiteX8" fmla="*/ 11948 w 12204360"/>
              <a:gd name="connsiteY8" fmla="*/ 953967 h 5716449"/>
              <a:gd name="connsiteX9" fmla="*/ 0 w 12204360"/>
              <a:gd name="connsiteY9" fmla="*/ 0 h 571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4360" h="5716449">
                <a:moveTo>
                  <a:pt x="0" y="0"/>
                </a:moveTo>
                <a:lnTo>
                  <a:pt x="10235833" y="1847"/>
                </a:lnTo>
                <a:cubicBezTo>
                  <a:pt x="10234297" y="1912"/>
                  <a:pt x="10381754" y="173229"/>
                  <a:pt x="10383476" y="167737"/>
                </a:cubicBezTo>
                <a:cubicBezTo>
                  <a:pt x="10382888" y="169088"/>
                  <a:pt x="11483299" y="174457"/>
                  <a:pt x="11484411" y="170488"/>
                </a:cubicBezTo>
                <a:cubicBezTo>
                  <a:pt x="11488380" y="169376"/>
                  <a:pt x="11629778" y="1557"/>
                  <a:pt x="11628190" y="290"/>
                </a:cubicBezTo>
                <a:cubicBezTo>
                  <a:pt x="11630730" y="-339"/>
                  <a:pt x="12207400" y="3048"/>
                  <a:pt x="12204348" y="2419"/>
                </a:cubicBezTo>
                <a:cubicBezTo>
                  <a:pt x="12203395" y="1907096"/>
                  <a:pt x="12204901" y="3811772"/>
                  <a:pt x="12203948" y="5716449"/>
                </a:cubicBezTo>
                <a:lnTo>
                  <a:pt x="11948" y="5716449"/>
                </a:lnTo>
                <a:lnTo>
                  <a:pt x="11948" y="953967"/>
                </a:lnTo>
                <a:cubicBezTo>
                  <a:pt x="11948" y="943060"/>
                  <a:pt x="1972" y="6439"/>
                  <a:pt x="0" y="0"/>
                </a:cubicBezTo>
                <a:close/>
              </a:path>
            </a:pathLst>
          </a:custGeom>
        </p:spPr>
        <p:txBody>
          <a:bodyPr rIns="365760" anchor="ctr" anchorCtr="0"/>
          <a:lstStyle>
            <a:lvl1pPr algn="r">
              <a:defRPr/>
            </a:lvl1pPr>
          </a:lstStyle>
          <a:p>
            <a:endParaRPr lang="en-US"/>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6" name="Slide Number Placeholder 5"/>
          <p:cNvSpPr>
            <a:spLocks noGrp="1"/>
          </p:cNvSpPr>
          <p:nvPr>
            <p:ph type="sldNum" sz="quarter" idx="25"/>
          </p:nvPr>
        </p:nvSpPr>
        <p:spPr>
          <a:xfrm>
            <a:off x="11266517" y="6637475"/>
            <a:ext cx="315884" cy="228600"/>
          </a:xfrm>
          <a:prstGeom prst="rect">
            <a:avLst/>
          </a:prstGeom>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8" name="Content Placeholder 7"/>
          <p:cNvSpPr>
            <a:spLocks noGrp="1"/>
          </p:cNvSpPr>
          <p:nvPr>
            <p:ph sz="quarter" idx="26"/>
          </p:nvPr>
        </p:nvSpPr>
        <p:spPr>
          <a:xfrm>
            <a:off x="609600" y="1397000"/>
            <a:ext cx="10972800" cy="497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4000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Image full - 1 Column">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solidFill>
            <a:schemeClr val="bg1"/>
          </a:solidFill>
        </p:spPr>
        <p:txBody>
          <a:bodyPr lIns="4114800" anchor="ctr" anchorCtr="0"/>
          <a:lstStyle>
            <a:lvl1pPr algn="ctr">
              <a:defRPr/>
            </a:lvl1pPr>
          </a:lstStyle>
          <a:p>
            <a:r>
              <a:rPr lang="en-US" dirty="0"/>
              <a:t>Click to insert Picture</a:t>
            </a:r>
          </a:p>
        </p:txBody>
      </p:sp>
      <p:sp>
        <p:nvSpPr>
          <p:cNvPr id="5" name="Text Placeholder 4"/>
          <p:cNvSpPr>
            <a:spLocks noGrp="1"/>
          </p:cNvSpPr>
          <p:nvPr>
            <p:ph type="body" sz="quarter" idx="11"/>
          </p:nvPr>
        </p:nvSpPr>
        <p:spPr>
          <a:xfrm>
            <a:off x="0" y="0"/>
            <a:ext cx="4495800" cy="6858000"/>
          </a:xfrm>
          <a:solidFill>
            <a:schemeClr val="tx1">
              <a:alpha val="70000"/>
            </a:schemeClr>
          </a:solidFill>
        </p:spPr>
        <p:txBody>
          <a:bodyPr anchor="ctr" anchorCtr="0"/>
          <a:lstStyle>
            <a:lvl1pPr algn="ctr">
              <a:defRPr sz="3600">
                <a:solidFill>
                  <a:schemeClr val="accent2"/>
                </a:solidFill>
              </a:defRPr>
            </a:lvl1pPr>
            <a:lvl2pPr algn="ctr">
              <a:defRPr sz="1800" cap="all" spc="100" baseline="0">
                <a:solidFill>
                  <a:schemeClr val="bg1">
                    <a:lumMod val="65000"/>
                  </a:schemeClr>
                </a:solidFill>
                <a:latin typeface="+mj-lt"/>
              </a:defRPr>
            </a:lvl2pPr>
            <a:lvl3pPr algn="ctr">
              <a:defRPr/>
            </a:lvl3pPr>
            <a:lvl4pPr algn="ctr">
              <a:defRPr/>
            </a:lvl4pPr>
            <a:lvl5pPr algn="ctr">
              <a:defRPr/>
            </a:lvl5pPr>
          </a:lstStyle>
          <a:p>
            <a:pPr lvl="0"/>
            <a:r>
              <a:rPr lang="en-US" dirty="0"/>
              <a:t>Click to edit Master text styles</a:t>
            </a:r>
          </a:p>
          <a:p>
            <a:pPr lvl="1"/>
            <a:r>
              <a:rPr lang="en-US" dirty="0"/>
              <a:t>SECOND LEVEL</a:t>
            </a:r>
          </a:p>
        </p:txBody>
      </p:sp>
      <p:sp>
        <p:nvSpPr>
          <p:cNvPr id="4" name="Slide Number Placeholder 12"/>
          <p:cNvSpPr>
            <a:spLocks noGrp="1"/>
          </p:cNvSpPr>
          <p:nvPr>
            <p:ph type="sldNum" sz="quarter" idx="4"/>
          </p:nvPr>
        </p:nvSpPr>
        <p:spPr>
          <a:xfrm>
            <a:off x="11266517" y="6637475"/>
            <a:ext cx="315884" cy="228600"/>
          </a:xfrm>
          <a:prstGeom prst="rect">
            <a:avLst/>
          </a:prstGeom>
        </p:spPr>
        <p:txBody>
          <a:bodyPr lIns="0" tIns="0" rIns="0" bIns="0" anchor="ctr" anchorCtr="0"/>
          <a:lstStyle>
            <a:lvl1pPr>
              <a:defRPr sz="933" b="1">
                <a:solidFill>
                  <a:schemeClr val="bg1">
                    <a:lumMod val="75000"/>
                  </a:schemeClr>
                </a:solidFill>
              </a:defRPr>
            </a:lvl1p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355682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Test - 1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0"/>
            <a:ext cx="4495800" cy="6858000"/>
          </a:xfrm>
          <a:solidFill>
            <a:schemeClr val="tx1">
              <a:lumMod val="75000"/>
              <a:lumOff val="25000"/>
            </a:schemeClr>
          </a:solidFill>
        </p:spPr>
        <p:txBody>
          <a:bodyPr lIns="182880" rIns="182880" anchor="ctr" anchorCtr="0"/>
          <a:lstStyle>
            <a:lvl1pPr algn="ctr">
              <a:defRPr sz="3600">
                <a:solidFill>
                  <a:schemeClr val="accent2"/>
                </a:solidFill>
              </a:defRPr>
            </a:lvl1pPr>
            <a:lvl2pPr algn="ctr">
              <a:spcAft>
                <a:spcPts val="600"/>
              </a:spcAft>
              <a:defRPr sz="1800" cap="all" spc="100" baseline="0">
                <a:solidFill>
                  <a:schemeClr val="bg1">
                    <a:lumMod val="65000"/>
                  </a:schemeClr>
                </a:solidFill>
                <a:latin typeface="+mj-lt"/>
              </a:defRPr>
            </a:lvl2pPr>
            <a:lvl3pPr marL="0" indent="0" algn="ctr">
              <a:spcAft>
                <a:spcPts val="600"/>
              </a:spcAft>
              <a:buNone/>
              <a:defRPr>
                <a:solidFill>
                  <a:schemeClr val="bg1">
                    <a:lumMod val="65000"/>
                  </a:schemeClr>
                </a:solidFill>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quarter" idx="12"/>
          </p:nvPr>
        </p:nvSpPr>
        <p:spPr>
          <a:xfrm>
            <a:off x="4953000" y="597877"/>
            <a:ext cx="6781800" cy="58029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2"/>
          <p:cNvSpPr>
            <a:spLocks noGrp="1"/>
          </p:cNvSpPr>
          <p:nvPr>
            <p:ph type="sldNum" sz="quarter" idx="4"/>
          </p:nvPr>
        </p:nvSpPr>
        <p:spPr>
          <a:xfrm>
            <a:off x="11266517" y="6637475"/>
            <a:ext cx="315884" cy="228600"/>
          </a:xfrm>
          <a:prstGeom prst="rect">
            <a:avLst/>
          </a:prstGeom>
        </p:spPr>
        <p:txBody>
          <a:bodyPr lIns="0" tIns="0" rIns="0" bIns="0" anchor="ctr" anchorCtr="0"/>
          <a:lstStyle>
            <a:lvl1pPr>
              <a:defRPr sz="933" b="1">
                <a:solidFill>
                  <a:schemeClr val="bg1">
                    <a:lumMod val="75000"/>
                  </a:schemeClr>
                </a:solidFill>
              </a:defRPr>
            </a:lvl1p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318886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2_Test - 1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0" y="0"/>
            <a:ext cx="4495800" cy="6858000"/>
          </a:xfrm>
          <a:solidFill>
            <a:schemeClr val="accent2"/>
          </a:solidFill>
        </p:spPr>
        <p:txBody>
          <a:bodyPr lIns="182880" rIns="182880" anchor="ctr" anchorCtr="0"/>
          <a:lstStyle>
            <a:lvl1pPr algn="ctr">
              <a:defRPr sz="3600">
                <a:solidFill>
                  <a:schemeClr val="tx1">
                    <a:lumMod val="75000"/>
                    <a:lumOff val="25000"/>
                  </a:schemeClr>
                </a:solidFill>
              </a:defRPr>
            </a:lvl1pPr>
            <a:lvl2pPr algn="ctr">
              <a:defRPr sz="1800" cap="all" spc="100" baseline="0">
                <a:solidFill>
                  <a:schemeClr val="bg1"/>
                </a:solidFill>
                <a:latin typeface="+mj-lt"/>
              </a:defRPr>
            </a:lvl2pPr>
            <a:lvl3pPr algn="ctr">
              <a:defRPr/>
            </a:lvl3pPr>
            <a:lvl4pPr algn="ctr">
              <a:defRPr/>
            </a:lvl4pPr>
            <a:lvl5pPr algn="ctr">
              <a:defRPr/>
            </a:lvl5pPr>
          </a:lstStyle>
          <a:p>
            <a:pPr lvl="0"/>
            <a:r>
              <a:rPr lang="en-US" dirty="0"/>
              <a:t>Click to edit Master text styles</a:t>
            </a:r>
          </a:p>
          <a:p>
            <a:pPr lvl="1"/>
            <a:r>
              <a:rPr lang="en-US" dirty="0"/>
              <a:t>SECOND </a:t>
            </a:r>
            <a:r>
              <a:rPr lang="en-US" dirty="0" err="1"/>
              <a:t>LEVELv</a:t>
            </a:r>
            <a:endParaRPr lang="en-US" dirty="0"/>
          </a:p>
        </p:txBody>
      </p:sp>
      <p:sp>
        <p:nvSpPr>
          <p:cNvPr id="4" name="Content Placeholder 3"/>
          <p:cNvSpPr>
            <a:spLocks noGrp="1"/>
          </p:cNvSpPr>
          <p:nvPr>
            <p:ph sz="quarter" idx="12"/>
          </p:nvPr>
        </p:nvSpPr>
        <p:spPr>
          <a:xfrm>
            <a:off x="4953000" y="509954"/>
            <a:ext cx="6781800" cy="5890846"/>
          </a:xfrm>
        </p:spPr>
        <p:txBody>
          <a:bodyPr/>
          <a:lstStyle>
            <a:lvl1pPr algn="ctr">
              <a:defRPr>
                <a:solidFill>
                  <a:schemeClr val="tx1">
                    <a:lumMod val="75000"/>
                    <a:lumOff val="25000"/>
                  </a:schemeClr>
                </a:solidFill>
              </a:defRPr>
            </a:lvl1pPr>
            <a:lvl2pPr algn="ctr">
              <a:defRPr/>
            </a:lvl2pPr>
            <a:lvl3pPr marL="0" indent="0" algn="ctr">
              <a:buNone/>
              <a:defRPr/>
            </a:lvl3pPr>
            <a:lvl4pPr marL="0" indent="0" algn="ctr">
              <a:buNone/>
              <a:defRPr/>
            </a:lvl4pPr>
            <a:lvl5pPr marL="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2"/>
          <p:cNvSpPr>
            <a:spLocks noGrp="1"/>
          </p:cNvSpPr>
          <p:nvPr>
            <p:ph type="sldNum" sz="quarter" idx="4"/>
          </p:nvPr>
        </p:nvSpPr>
        <p:spPr>
          <a:xfrm>
            <a:off x="11266517" y="6637475"/>
            <a:ext cx="315884" cy="228600"/>
          </a:xfrm>
          <a:prstGeom prst="rect">
            <a:avLst/>
          </a:prstGeom>
        </p:spPr>
        <p:txBody>
          <a:bodyPr lIns="0" tIns="0" rIns="0" bIns="0" anchor="ctr" anchorCtr="0"/>
          <a:lstStyle>
            <a:lvl1pPr>
              <a:defRPr sz="933" b="1">
                <a:solidFill>
                  <a:schemeClr val="bg1">
                    <a:lumMod val="75000"/>
                  </a:schemeClr>
                </a:solidFill>
              </a:defRPr>
            </a:lvl1p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4034604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25" name="Slide Number Placeholder 24"/>
          <p:cNvSpPr>
            <a:spLocks noGrp="1"/>
          </p:cNvSpPr>
          <p:nvPr>
            <p:ph type="sldNum" sz="quarter" idx="21"/>
          </p:nvPr>
        </p:nvSpPr>
        <p:spPr>
          <a:xfrm>
            <a:off x="11266517" y="6637475"/>
            <a:ext cx="315884" cy="228600"/>
          </a:xfrm>
          <a:prstGeom prst="rect">
            <a:avLst/>
          </a:prstGeom>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3" name="Table Placeholder 2"/>
          <p:cNvSpPr>
            <a:spLocks noGrp="1"/>
          </p:cNvSpPr>
          <p:nvPr>
            <p:ph type="tbl" sz="quarter" idx="22"/>
          </p:nvPr>
        </p:nvSpPr>
        <p:spPr>
          <a:xfrm>
            <a:off x="609600" y="1498601"/>
            <a:ext cx="10972800" cy="4978400"/>
          </a:xfrm>
        </p:spPr>
        <p:txBody>
          <a:bodyPr anchor="ctr" anchorCtr="0"/>
          <a:lstStyle>
            <a:lvl1pPr algn="ctr">
              <a:defRPr/>
            </a:lvl1pPr>
          </a:lstStyle>
          <a:p>
            <a:endParaRPr lang="en-US"/>
          </a:p>
        </p:txBody>
      </p:sp>
    </p:spTree>
    <p:extLst>
      <p:ext uri="{BB962C8B-B14F-4D97-AF65-F5344CB8AC3E}">
        <p14:creationId xmlns:p14="http://schemas.microsoft.com/office/powerpoint/2010/main" val="3018186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0" name="Picture 9" descr="angles.png"/>
          <p:cNvPicPr>
            <a:picLocks/>
          </p:cNvPicPr>
          <p:nvPr userDrawn="1"/>
        </p:nvPicPr>
        <p:blipFill>
          <a:blip r:embed="rId2">
            <a:extLst>
              <a:ext uri="{28A0092B-C50C-407E-A947-70E740481C1C}">
                <a14:useLocalDpi xmlns:a14="http://schemas.microsoft.com/office/drawing/2010/main"/>
              </a:ext>
            </a:extLst>
          </a:blip>
          <a:stretch>
            <a:fillRect/>
          </a:stretch>
        </p:blipFill>
        <p:spPr>
          <a:xfrm>
            <a:off x="3023616" y="0"/>
            <a:ext cx="9168384" cy="6858000"/>
          </a:xfrm>
          <a:prstGeom prst="rect">
            <a:avLst/>
          </a:prstGeom>
        </p:spPr>
      </p:pic>
      <p:pic>
        <p:nvPicPr>
          <p:cNvPr id="11" name="Picture 10"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9818" y="5916714"/>
            <a:ext cx="1547783" cy="438873"/>
          </a:xfrm>
          <a:prstGeom prst="rect">
            <a:avLst/>
          </a:prstGeom>
        </p:spPr>
      </p:pic>
      <p:sp>
        <p:nvSpPr>
          <p:cNvPr id="6" name="Title 1"/>
          <p:cNvSpPr>
            <a:spLocks noGrp="1"/>
          </p:cNvSpPr>
          <p:nvPr>
            <p:ph type="ctrTitle" hasCustomPrompt="1"/>
          </p:nvPr>
        </p:nvSpPr>
        <p:spPr>
          <a:xfrm>
            <a:off x="609600" y="4244912"/>
            <a:ext cx="7086600" cy="492443"/>
          </a:xfrm>
          <a:prstGeom prst="rect">
            <a:avLst/>
          </a:prstGeom>
        </p:spPr>
        <p:txBody>
          <a:bodyPr wrap="square" lIns="0" tIns="0" rIns="0" bIns="0" anchor="b" anchorCtr="0">
            <a:spAutoFit/>
          </a:bodyPr>
          <a:lstStyle>
            <a:lvl1pPr algn="l">
              <a:lnSpc>
                <a:spcPct val="80000"/>
              </a:lnSpc>
              <a:defRPr sz="4000" b="0" i="0" cap="none" spc="0" baseline="0">
                <a:solidFill>
                  <a:schemeClr val="accent2"/>
                </a:solidFill>
                <a:latin typeface="Myriad Pro Light" charset="0"/>
                <a:ea typeface="Myriad Pro Light" charset="0"/>
                <a:cs typeface="Myriad Pro Light" charset="0"/>
              </a:defRPr>
            </a:lvl1pPr>
          </a:lstStyle>
          <a:p>
            <a:r>
              <a:rPr lang="en-US" dirty="0"/>
              <a:t>Click to edit master title style</a:t>
            </a:r>
          </a:p>
        </p:txBody>
      </p:sp>
      <p:sp>
        <p:nvSpPr>
          <p:cNvPr id="7" name="Subtitle 2"/>
          <p:cNvSpPr>
            <a:spLocks noGrp="1"/>
          </p:cNvSpPr>
          <p:nvPr>
            <p:ph type="subTitle" idx="1" hasCustomPrompt="1"/>
          </p:nvPr>
        </p:nvSpPr>
        <p:spPr>
          <a:xfrm>
            <a:off x="609600" y="4905519"/>
            <a:ext cx="7086600" cy="276999"/>
          </a:xfrm>
        </p:spPr>
        <p:txBody>
          <a:bodyPr wrap="square" lIns="0" tIns="0" rIns="0" bIns="0" anchor="t" anchorCtr="0">
            <a:spAutoFit/>
          </a:bodyPr>
          <a:lstStyle>
            <a:lvl1pPr marL="0" indent="0" algn="l">
              <a:spcAft>
                <a:spcPts val="0"/>
              </a:spcAft>
              <a:buNone/>
              <a:defRPr sz="2000" cap="none" spc="0" baseline="0">
                <a:solidFill>
                  <a:schemeClr val="tx1">
                    <a:lumMod val="65000"/>
                    <a:lumOff val="3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18704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r text over image">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11948" y="912953"/>
            <a:ext cx="12204359" cy="57164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4359" h="5716449">
                <a:moveTo>
                  <a:pt x="0" y="0"/>
                </a:moveTo>
                <a:lnTo>
                  <a:pt x="10235833" y="1847"/>
                </a:lnTo>
                <a:cubicBezTo>
                  <a:pt x="10234297" y="1912"/>
                  <a:pt x="10381754" y="173229"/>
                  <a:pt x="10383476" y="167737"/>
                </a:cubicBezTo>
                <a:cubicBezTo>
                  <a:pt x="10382888" y="169088"/>
                  <a:pt x="11483299" y="174457"/>
                  <a:pt x="11484411" y="170488"/>
                </a:cubicBezTo>
                <a:cubicBezTo>
                  <a:pt x="11488380" y="169376"/>
                  <a:pt x="11624753" y="4069"/>
                  <a:pt x="11623165" y="2802"/>
                </a:cubicBezTo>
                <a:cubicBezTo>
                  <a:pt x="11625705" y="2173"/>
                  <a:pt x="12207400" y="3048"/>
                  <a:pt x="12204348" y="2419"/>
                </a:cubicBezTo>
                <a:cubicBezTo>
                  <a:pt x="12203395" y="1907096"/>
                  <a:pt x="12204901" y="3811772"/>
                  <a:pt x="12203948" y="5716449"/>
                </a:cubicBezTo>
                <a:lnTo>
                  <a:pt x="11948" y="5716449"/>
                </a:lnTo>
                <a:lnTo>
                  <a:pt x="11948" y="953967"/>
                </a:lnTo>
                <a:cubicBezTo>
                  <a:pt x="11948" y="943060"/>
                  <a:pt x="1972" y="6439"/>
                  <a:pt x="0" y="0"/>
                </a:cubicBezTo>
                <a:close/>
              </a:path>
            </a:pathLst>
          </a:custGeom>
        </p:spPr>
        <p:txBody>
          <a:bodyPr rIns="365760" anchor="ctr" anchorCtr="0"/>
          <a:lstStyle>
            <a:lvl1pPr algn="r">
              <a:defRPr/>
            </a:lvl1pPr>
          </a:lstStyle>
          <a:p>
            <a:endParaRPr lang="en-US" dirty="0"/>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 name="Date Placeholder 1"/>
          <p:cNvSpPr>
            <a:spLocks noGrp="1"/>
          </p:cNvSpPr>
          <p:nvPr>
            <p:ph type="dt" sz="half" idx="23"/>
          </p:nvPr>
        </p:nvSpPr>
        <p:spPr/>
        <p:txBody>
          <a:bodyPr/>
          <a:lstStyle/>
          <a:p>
            <a:fld id="{7D645E30-219D-4D3C-A512-1760AE4900AB}" type="datetime1">
              <a:rPr lang="en-US" smtClean="0"/>
              <a:t>3/29/19</a:t>
            </a:fld>
            <a:endParaRPr lang="en-US" dirty="0"/>
          </a:p>
        </p:txBody>
      </p:sp>
      <p:sp>
        <p:nvSpPr>
          <p:cNvPr id="5" name="Footer Placeholder 4"/>
          <p:cNvSpPr>
            <a:spLocks noGrp="1"/>
          </p:cNvSpPr>
          <p:nvPr>
            <p:ph type="ftr" sz="quarter" idx="24"/>
          </p:nvPr>
        </p:nvSpPr>
        <p:spPr/>
        <p:txBody>
          <a:bodyPr/>
          <a:lstStyle/>
          <a:p>
            <a:r>
              <a:rPr lang="en-US"/>
              <a:t>Proprietary &amp; Confidential AllClear ID</a:t>
            </a:r>
            <a:endParaRPr lang="en-US" dirty="0"/>
          </a:p>
        </p:txBody>
      </p:sp>
      <p:sp>
        <p:nvSpPr>
          <p:cNvPr id="6" name="Slide Number Placeholder 5"/>
          <p:cNvSpPr>
            <a:spLocks noGrp="1"/>
          </p:cNvSpPr>
          <p:nvPr>
            <p:ph type="sldNum" sz="quarter" idx="25"/>
          </p:nvPr>
        </p:nvSpPr>
        <p:spPr/>
        <p:txBody>
          <a:bodyPr/>
          <a:lstStyle/>
          <a:p>
            <a:pPr algn="r"/>
            <a:fld id="{031DC82C-726B-5C42-8B81-9DE27723AB55}" type="slidenum">
              <a:rPr lang="en-US" smtClean="0"/>
              <a:pPr algn="r"/>
              <a:t>‹#›</a:t>
            </a:fld>
            <a:endParaRPr lang="en-US" dirty="0"/>
          </a:p>
        </p:txBody>
      </p:sp>
      <p:sp>
        <p:nvSpPr>
          <p:cNvPr id="8" name="Content Placeholder 7"/>
          <p:cNvSpPr>
            <a:spLocks noGrp="1"/>
          </p:cNvSpPr>
          <p:nvPr>
            <p:ph sz="quarter" idx="26"/>
          </p:nvPr>
        </p:nvSpPr>
        <p:spPr>
          <a:xfrm>
            <a:off x="609600" y="1397000"/>
            <a:ext cx="10972800" cy="497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3902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userDrawn="1">
          <p15:clr>
            <a:srgbClr val="FBAE40"/>
          </p15:clr>
        </p15:guide>
        <p15:guide id="2" orient="horz" pos="5568"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09600" y="4270625"/>
            <a:ext cx="7086600" cy="492443"/>
          </a:xfrm>
          <a:prstGeom prst="rect">
            <a:avLst/>
          </a:prstGeom>
        </p:spPr>
        <p:txBody>
          <a:bodyPr wrap="square" lIns="0" tIns="0" rIns="0" bIns="0" anchor="b" anchorCtr="0">
            <a:spAutoFit/>
          </a:bodyPr>
          <a:lstStyle>
            <a:lvl1pPr algn="l">
              <a:lnSpc>
                <a:spcPct val="80000"/>
              </a:lnSpc>
              <a:defRPr sz="4000" b="0" i="0" cap="none" spc="0" baseline="0">
                <a:solidFill>
                  <a:schemeClr val="accent2"/>
                </a:solidFill>
                <a:latin typeface="Myriad Pro Light" charset="0"/>
                <a:ea typeface="Myriad Pro Light" charset="0"/>
                <a:cs typeface="Myriad Pro Light" charset="0"/>
              </a:defRPr>
            </a:lvl1pPr>
          </a:lstStyle>
          <a:p>
            <a:r>
              <a:rPr lang="en-US" dirty="0"/>
              <a:t>Click to edit master title style</a:t>
            </a:r>
          </a:p>
        </p:txBody>
      </p:sp>
      <p:sp>
        <p:nvSpPr>
          <p:cNvPr id="11" name="Subtitle 2"/>
          <p:cNvSpPr>
            <a:spLocks noGrp="1"/>
          </p:cNvSpPr>
          <p:nvPr>
            <p:ph type="subTitle" idx="1" hasCustomPrompt="1"/>
          </p:nvPr>
        </p:nvSpPr>
        <p:spPr>
          <a:xfrm>
            <a:off x="609600" y="4931232"/>
            <a:ext cx="7086600" cy="276999"/>
          </a:xfrm>
        </p:spPr>
        <p:txBody>
          <a:bodyPr wrap="square" lIns="0" tIns="0" rIns="0" bIns="0" anchor="t" anchorCtr="0">
            <a:spAutoFit/>
          </a:bodyPr>
          <a:lstStyle>
            <a:lvl1pPr marL="0" indent="0" algn="l">
              <a:spcAft>
                <a:spcPts val="0"/>
              </a:spcAft>
              <a:buNone/>
              <a:defRPr sz="2000" cap="none" spc="0" baseline="0">
                <a:solidFill>
                  <a:schemeClr val="bg1">
                    <a:lumMod val="7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8" name="Picture 7" descr="angles.png"/>
          <p:cNvPicPr>
            <a:picLocks/>
          </p:cNvPicPr>
          <p:nvPr userDrawn="1"/>
        </p:nvPicPr>
        <p:blipFill>
          <a:blip r:embed="rId2">
            <a:extLst>
              <a:ext uri="{28A0092B-C50C-407E-A947-70E740481C1C}">
                <a14:useLocalDpi xmlns:a14="http://schemas.microsoft.com/office/drawing/2010/main"/>
              </a:ext>
            </a:extLst>
          </a:blip>
          <a:stretch>
            <a:fillRect/>
          </a:stretch>
        </p:blipFill>
        <p:spPr>
          <a:xfrm>
            <a:off x="3023616" y="0"/>
            <a:ext cx="9168384" cy="6858000"/>
          </a:xfrm>
          <a:prstGeom prst="rect">
            <a:avLst/>
          </a:prstGeom>
        </p:spPr>
      </p:pic>
      <p:pic>
        <p:nvPicPr>
          <p:cNvPr id="9" name="Picture 8"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9818" y="5916714"/>
            <a:ext cx="1547783" cy="438873"/>
          </a:xfrm>
          <a:prstGeom prst="rect">
            <a:avLst/>
          </a:prstGeom>
        </p:spPr>
      </p:pic>
    </p:spTree>
    <p:extLst>
      <p:ext uri="{BB962C8B-B14F-4D97-AF65-F5344CB8AC3E}">
        <p14:creationId xmlns:p14="http://schemas.microsoft.com/office/powerpoint/2010/main" val="3637189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97000"/>
            <a:ext cx="10972800" cy="4978400"/>
          </a:xfrm>
        </p:spPr>
        <p:txBody>
          <a:bodyPr/>
          <a:lstStyle>
            <a:lvl1pPr>
              <a:spcAft>
                <a:spcPts val="1200"/>
              </a:spcAft>
              <a:defRPr sz="3200" spc="0" baseline="0"/>
            </a:lvl1pPr>
            <a:lvl2pPr>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p:cNvSpPr>
            <a:spLocks noGrp="1"/>
          </p:cNvSpPr>
          <p:nvPr>
            <p:ph type="dt" sz="half" idx="19"/>
          </p:nvPr>
        </p:nvSpPr>
        <p:spPr/>
        <p:txBody>
          <a:bodyPr/>
          <a:lstStyle/>
          <a:p>
            <a:fld id="{74537D33-3B48-473F-8FBC-CAF952C8C217}" type="datetime1">
              <a:rPr lang="en-US" smtClean="0">
                <a:solidFill>
                  <a:srgbClr val="FFFFFF">
                    <a:lumMod val="75000"/>
                  </a:srgbClr>
                </a:solidFill>
              </a:rPr>
              <a:t>3/29/19</a:t>
            </a:fld>
            <a:endParaRPr lang="en-US" dirty="0">
              <a:solidFill>
                <a:srgbClr val="FFFFFF">
                  <a:lumMod val="75000"/>
                </a:srgbClr>
              </a:solidFill>
            </a:endParaRPr>
          </a:p>
        </p:txBody>
      </p:sp>
      <p:sp>
        <p:nvSpPr>
          <p:cNvPr id="16" name="Footer Placeholder 15"/>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18" name="Slide Number Placeholder 17"/>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509986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with Sidebar">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5" name="Text Placeholder 4"/>
          <p:cNvSpPr>
            <a:spLocks noGrp="1"/>
          </p:cNvSpPr>
          <p:nvPr>
            <p:ph type="body" sz="quarter" idx="23"/>
          </p:nvPr>
        </p:nvSpPr>
        <p:spPr>
          <a:xfrm>
            <a:off x="8153400" y="1397000"/>
            <a:ext cx="3429000" cy="4978400"/>
          </a:xfrm>
        </p:spPr>
        <p:txBody>
          <a:bodyPr>
            <a:normAutofit/>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4"/>
          </p:nvPr>
        </p:nvSpPr>
        <p:spPr>
          <a:xfrm>
            <a:off x="609600" y="1397000"/>
            <a:ext cx="7086600" cy="497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7" name="Date Placeholder 6"/>
          <p:cNvSpPr>
            <a:spLocks noGrp="1"/>
          </p:cNvSpPr>
          <p:nvPr>
            <p:ph type="dt" sz="half" idx="25"/>
          </p:nvPr>
        </p:nvSpPr>
        <p:spPr/>
        <p:txBody>
          <a:bodyPr/>
          <a:lstStyle/>
          <a:p>
            <a:fld id="{0FA9373E-2131-4517-A66C-ADE711171274}" type="datetime1">
              <a:rPr lang="en-US" smtClean="0">
                <a:solidFill>
                  <a:srgbClr val="FFFFFF">
                    <a:lumMod val="75000"/>
                  </a:srgbClr>
                </a:solidFill>
              </a:rPr>
              <a:t>3/29/19</a:t>
            </a:fld>
            <a:endParaRPr lang="en-US" dirty="0">
              <a:solidFill>
                <a:srgbClr val="FFFFFF">
                  <a:lumMod val="75000"/>
                </a:srgbClr>
              </a:solidFill>
            </a:endParaRPr>
          </a:p>
        </p:txBody>
      </p:sp>
      <p:sp>
        <p:nvSpPr>
          <p:cNvPr id="8" name="Footer Placeholder 7"/>
          <p:cNvSpPr>
            <a:spLocks noGrp="1"/>
          </p:cNvSpPr>
          <p:nvPr>
            <p:ph type="ftr" sz="quarter" idx="26"/>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10" name="Slide Number Placeholder 9"/>
          <p:cNvSpPr>
            <a:spLocks noGrp="1"/>
          </p:cNvSpPr>
          <p:nvPr>
            <p:ph type="sldNum" sz="quarter" idx="27"/>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792863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2" name="Picture 11"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5412"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02161" y="710025"/>
            <a:ext cx="1441556" cy="408753"/>
          </a:xfrm>
          <a:prstGeom prst="rect">
            <a:avLst/>
          </a:prstGeom>
        </p:spPr>
      </p:pic>
      <p:sp>
        <p:nvSpPr>
          <p:cNvPr id="18" name="Rectangle 17"/>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19"/>
          </p:nvPr>
        </p:nvSpPr>
        <p:spPr>
          <a:xfrm>
            <a:off x="609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20"/>
          </p:nvPr>
        </p:nvSpPr>
        <p:spPr>
          <a:xfrm>
            <a:off x="6324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7" name="Date Placeholder 6"/>
          <p:cNvSpPr>
            <a:spLocks noGrp="1"/>
          </p:cNvSpPr>
          <p:nvPr>
            <p:ph type="dt" sz="half" idx="21"/>
          </p:nvPr>
        </p:nvSpPr>
        <p:spPr/>
        <p:txBody>
          <a:bodyPr/>
          <a:lstStyle/>
          <a:p>
            <a:fld id="{BA72B084-11B3-4BD7-B006-9162030104F1}" type="datetime1">
              <a:rPr lang="en-US" smtClean="0">
                <a:solidFill>
                  <a:srgbClr val="FFFFFF">
                    <a:lumMod val="75000"/>
                  </a:srgbClr>
                </a:solidFill>
              </a:rPr>
              <a:t>3/29/19</a:t>
            </a:fld>
            <a:endParaRPr lang="en-US" dirty="0">
              <a:solidFill>
                <a:srgbClr val="FFFFFF">
                  <a:lumMod val="75000"/>
                </a:srgbClr>
              </a:solidFill>
            </a:endParaRPr>
          </a:p>
        </p:txBody>
      </p:sp>
      <p:sp>
        <p:nvSpPr>
          <p:cNvPr id="8" name="Footer Placeholder 7"/>
          <p:cNvSpPr>
            <a:spLocks noGrp="1"/>
          </p:cNvSpPr>
          <p:nvPr>
            <p:ph type="ftr" sz="quarter" idx="22"/>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10" name="Slide Number Placeholder 9"/>
          <p:cNvSpPr>
            <a:spLocks noGrp="1"/>
          </p:cNvSpPr>
          <p:nvPr>
            <p:ph type="sldNum" sz="quarter" idx="23"/>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624960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4" name="Picture 13"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41761" y="-4475"/>
            <a:ext cx="4184073" cy="918876"/>
          </a:xfrm>
          <a:prstGeom prst="rect">
            <a:avLst/>
          </a:prstGeom>
        </p:spPr>
      </p:pic>
      <p:pic>
        <p:nvPicPr>
          <p:cNvPr id="20" name="Picture 19"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08511" y="710025"/>
            <a:ext cx="1441556" cy="408753"/>
          </a:xfrm>
          <a:prstGeom prst="rect">
            <a:avLst/>
          </a:prstGeom>
        </p:spPr>
      </p:pic>
      <p:sp>
        <p:nvSpPr>
          <p:cNvPr id="19" name="Rectangle 18"/>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17"/>
          </p:nvPr>
        </p:nvSpPr>
        <p:spPr>
          <a:xfrm>
            <a:off x="6096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3"/>
          <p:cNvSpPr>
            <a:spLocks noGrp="1"/>
          </p:cNvSpPr>
          <p:nvPr>
            <p:ph type="body" sz="quarter" idx="18"/>
          </p:nvPr>
        </p:nvSpPr>
        <p:spPr>
          <a:xfrm>
            <a:off x="4381500" y="1397000"/>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3"/>
          <p:cNvSpPr>
            <a:spLocks noGrp="1"/>
          </p:cNvSpPr>
          <p:nvPr>
            <p:ph type="body" sz="quarter" idx="19"/>
          </p:nvPr>
        </p:nvSpPr>
        <p:spPr>
          <a:xfrm>
            <a:off x="81534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6" name="Date Placeholder 5"/>
          <p:cNvSpPr>
            <a:spLocks noGrp="1"/>
          </p:cNvSpPr>
          <p:nvPr>
            <p:ph type="dt" sz="half" idx="20"/>
          </p:nvPr>
        </p:nvSpPr>
        <p:spPr/>
        <p:txBody>
          <a:bodyPr/>
          <a:lstStyle/>
          <a:p>
            <a:fld id="{9640A5CA-DB86-4EC2-837E-725ED3F6882F}" type="datetime1">
              <a:rPr lang="en-US" smtClean="0">
                <a:solidFill>
                  <a:srgbClr val="FFFFFF">
                    <a:lumMod val="75000"/>
                  </a:srgbClr>
                </a:solidFill>
              </a:rPr>
              <a:t>3/29/19</a:t>
            </a:fld>
            <a:endParaRPr lang="en-US" dirty="0">
              <a:solidFill>
                <a:srgbClr val="FFFFFF">
                  <a:lumMod val="75000"/>
                </a:srgbClr>
              </a:solidFill>
            </a:endParaRPr>
          </a:p>
        </p:txBody>
      </p:sp>
      <p:sp>
        <p:nvSpPr>
          <p:cNvPr id="7" name="Footer Placeholder 6"/>
          <p:cNvSpPr>
            <a:spLocks noGrp="1"/>
          </p:cNvSpPr>
          <p:nvPr>
            <p:ph type="ftr" sz="quarter" idx="21"/>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8" name="Slide Number Placeholder 7"/>
          <p:cNvSpPr>
            <a:spLocks noGrp="1"/>
          </p:cNvSpPr>
          <p:nvPr>
            <p:ph type="sldNum" sz="quarter" idx="22"/>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2171521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pos="5120">
          <p15:clr>
            <a:srgbClr val="FBAE40"/>
          </p15:clr>
        </p15:guide>
        <p15:guide id="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hoto Left with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3" name="Picture Placeholder 2"/>
          <p:cNvSpPr>
            <a:spLocks noGrp="1"/>
          </p:cNvSpPr>
          <p:nvPr>
            <p:ph type="pic" sz="quarter" idx="21"/>
          </p:nvPr>
        </p:nvSpPr>
        <p:spPr>
          <a:xfrm>
            <a:off x="0" y="914400"/>
            <a:ext cx="7696200" cy="5715000"/>
          </a:xfrm>
        </p:spPr>
        <p:txBody>
          <a:bodyPr anchor="ctr"/>
          <a:lstStyle>
            <a:lvl1pPr algn="ctr">
              <a:defRPr/>
            </a:lvl1pPr>
          </a:lstStyle>
          <a:p>
            <a:r>
              <a:rPr lang="en-US" dirty="0"/>
              <a:t>Click icon to add picture</a:t>
            </a:r>
          </a:p>
        </p:txBody>
      </p:sp>
      <p:sp>
        <p:nvSpPr>
          <p:cNvPr id="12" name="Rectangle 11"/>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8153400" y="1397000"/>
            <a:ext cx="34290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7" name="Date Placeholder 6"/>
          <p:cNvSpPr>
            <a:spLocks noGrp="1"/>
          </p:cNvSpPr>
          <p:nvPr>
            <p:ph type="dt" sz="half" idx="23"/>
          </p:nvPr>
        </p:nvSpPr>
        <p:spPr/>
        <p:txBody>
          <a:bodyPr/>
          <a:lstStyle/>
          <a:p>
            <a:fld id="{2CD2B542-0BFF-4F3E-922E-6FCBA9F84D34}" type="datetime1">
              <a:rPr lang="en-US" smtClean="0">
                <a:solidFill>
                  <a:srgbClr val="FFFFFF">
                    <a:lumMod val="75000"/>
                  </a:srgbClr>
                </a:solidFill>
              </a:rPr>
              <a:t>3/29/19</a:t>
            </a:fld>
            <a:endParaRPr lang="en-US" dirty="0">
              <a:solidFill>
                <a:srgbClr val="FFFFFF">
                  <a:lumMod val="75000"/>
                </a:srgbClr>
              </a:solidFill>
            </a:endParaRPr>
          </a:p>
        </p:txBody>
      </p:sp>
      <p:sp>
        <p:nvSpPr>
          <p:cNvPr id="8" name="Footer Placeholder 7"/>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10" name="Slide Number Placeholder 9"/>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754019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with Photo Right">
    <p:spTree>
      <p:nvGrpSpPr>
        <p:cNvPr id="1" name=""/>
        <p:cNvGrpSpPr/>
        <p:nvPr/>
      </p:nvGrpSpPr>
      <p:grpSpPr>
        <a:xfrm>
          <a:off x="0" y="0"/>
          <a:ext cx="0" cy="0"/>
          <a:chOff x="0" y="0"/>
          <a:chExt cx="0" cy="0"/>
        </a:xfrm>
      </p:grpSpPr>
      <p:sp>
        <p:nvSpPr>
          <p:cNvPr id="12" name="Picture Placeholder 2"/>
          <p:cNvSpPr>
            <a:spLocks noGrp="1"/>
          </p:cNvSpPr>
          <p:nvPr>
            <p:ph type="pic" sz="quarter" idx="26"/>
          </p:nvPr>
        </p:nvSpPr>
        <p:spPr>
          <a:xfrm>
            <a:off x="8127154" y="911626"/>
            <a:ext cx="4065260" cy="57258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3636509 w 7694373"/>
              <a:gd name="connsiteY0" fmla="*/ 0 h 5718152"/>
              <a:gd name="connsiteX1" fmla="*/ 5725847 w 7694373"/>
              <a:gd name="connsiteY1" fmla="*/ 1847 h 5718152"/>
              <a:gd name="connsiteX2" fmla="*/ 5873490 w 7694373"/>
              <a:gd name="connsiteY2" fmla="*/ 167737 h 5718152"/>
              <a:gd name="connsiteX3" fmla="*/ 6974425 w 7694373"/>
              <a:gd name="connsiteY3" fmla="*/ 170488 h 5718152"/>
              <a:gd name="connsiteX4" fmla="*/ 7113179 w 7694373"/>
              <a:gd name="connsiteY4" fmla="*/ 2802 h 5718152"/>
              <a:gd name="connsiteX5" fmla="*/ 7694362 w 7694373"/>
              <a:gd name="connsiteY5" fmla="*/ 2419 h 5718152"/>
              <a:gd name="connsiteX6" fmla="*/ 7693962 w 7694373"/>
              <a:gd name="connsiteY6" fmla="*/ 5716449 h 5718152"/>
              <a:gd name="connsiteX7" fmla="*/ 10 w 7694373"/>
              <a:gd name="connsiteY7" fmla="*/ 5718152 h 5718152"/>
              <a:gd name="connsiteX8" fmla="*/ 3636509 w 7694373"/>
              <a:gd name="connsiteY8" fmla="*/ 0 h 5718152"/>
              <a:gd name="connsiteX0" fmla="*/ 7396 w 4065260"/>
              <a:gd name="connsiteY0" fmla="*/ 0 h 5716449"/>
              <a:gd name="connsiteX1" fmla="*/ 2096734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76723 w 4065260"/>
              <a:gd name="connsiteY4" fmla="*/ 2801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6723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3799 w 4065260"/>
              <a:gd name="connsiteY3" fmla="*/ 16497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32864 w 4065260"/>
              <a:gd name="connsiteY2" fmla="*/ 165888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260" h="5717772">
                <a:moveTo>
                  <a:pt x="7396" y="1323"/>
                </a:moveTo>
                <a:lnTo>
                  <a:pt x="2077876" y="0"/>
                </a:lnTo>
                <a:cubicBezTo>
                  <a:pt x="2076340" y="65"/>
                  <a:pt x="2231142" y="171380"/>
                  <a:pt x="2232864" y="165888"/>
                </a:cubicBezTo>
                <a:cubicBezTo>
                  <a:pt x="2232276" y="167239"/>
                  <a:pt x="3329512" y="172111"/>
                  <a:pt x="3330624" y="168142"/>
                </a:cubicBezTo>
                <a:cubicBezTo>
                  <a:pt x="3334593" y="167030"/>
                  <a:pt x="3471960" y="5391"/>
                  <a:pt x="3470372" y="4124"/>
                </a:cubicBezTo>
                <a:cubicBezTo>
                  <a:pt x="3472912" y="3495"/>
                  <a:pt x="4068301" y="4370"/>
                  <a:pt x="4065249" y="3741"/>
                </a:cubicBezTo>
                <a:cubicBezTo>
                  <a:pt x="4064296" y="1908418"/>
                  <a:pt x="4065802" y="3813095"/>
                  <a:pt x="4064849" y="5717772"/>
                </a:cubicBezTo>
                <a:lnTo>
                  <a:pt x="1603" y="5710510"/>
                </a:lnTo>
                <a:cubicBezTo>
                  <a:pt x="-5101" y="2851434"/>
                  <a:pt x="11667" y="2865262"/>
                  <a:pt x="7396" y="1323"/>
                </a:cubicBezTo>
                <a:close/>
              </a:path>
            </a:pathLst>
          </a:custGeom>
        </p:spPr>
        <p:txBody>
          <a:bodyPr rIns="365760" anchor="ctr" anchorCtr="0"/>
          <a:lstStyle>
            <a:lvl1pPr algn="r">
              <a:defRPr/>
            </a:lvl1pPr>
          </a:lstStyle>
          <a:p>
            <a:endParaRPr lang="en-US"/>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spcAft>
                <a:spcPts val="1200"/>
              </a:spcAft>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2" name="Date Placeholder 1"/>
          <p:cNvSpPr>
            <a:spLocks noGrp="1"/>
          </p:cNvSpPr>
          <p:nvPr>
            <p:ph type="dt" sz="half" idx="27"/>
          </p:nvPr>
        </p:nvSpPr>
        <p:spPr/>
        <p:txBody>
          <a:bodyPr/>
          <a:lstStyle/>
          <a:p>
            <a:fld id="{16FA5EB2-F16C-42DB-8DBA-BFBEF5635A57}" type="datetime1">
              <a:rPr lang="en-US" smtClean="0">
                <a:solidFill>
                  <a:srgbClr val="FFFFFF">
                    <a:lumMod val="75000"/>
                  </a:srgbClr>
                </a:solidFill>
              </a:rPr>
              <a:t>3/29/19</a:t>
            </a:fld>
            <a:endParaRPr lang="en-US" dirty="0">
              <a:solidFill>
                <a:srgbClr val="FFFFFF">
                  <a:lumMod val="75000"/>
                </a:srgbClr>
              </a:solidFill>
            </a:endParaRPr>
          </a:p>
        </p:txBody>
      </p:sp>
      <p:sp>
        <p:nvSpPr>
          <p:cNvPr id="3" name="Footer Placeholder 2"/>
          <p:cNvSpPr>
            <a:spLocks noGrp="1"/>
          </p:cNvSpPr>
          <p:nvPr>
            <p:ph type="ftr" sz="quarter" idx="28"/>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5" name="Slide Number Placeholder 4"/>
          <p:cNvSpPr>
            <a:spLocks noGrp="1"/>
          </p:cNvSpPr>
          <p:nvPr>
            <p:ph type="sldNum" sz="quarter" idx="29"/>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2597634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ext with Shape Right">
    <p:spTree>
      <p:nvGrpSpPr>
        <p:cNvPr id="1" name=""/>
        <p:cNvGrpSpPr/>
        <p:nvPr/>
      </p:nvGrpSpPr>
      <p:grpSpPr>
        <a:xfrm>
          <a:off x="0" y="0"/>
          <a:ext cx="0" cy="0"/>
          <a:chOff x="0" y="0"/>
          <a:chExt cx="0" cy="0"/>
        </a:xfrm>
      </p:grpSpPr>
      <p:sp>
        <p:nvSpPr>
          <p:cNvPr id="5" name="Content Placeholder 4"/>
          <p:cNvSpPr>
            <a:spLocks noGrp="1"/>
          </p:cNvSpPr>
          <p:nvPr>
            <p:ph sz="quarter" idx="26" hasCustomPrompt="1"/>
          </p:nvPr>
        </p:nvSpPr>
        <p:spPr>
          <a:xfrm>
            <a:off x="8153400" y="913618"/>
            <a:ext cx="4038600" cy="5715782"/>
          </a:xfrm>
          <a:custGeom>
            <a:avLst/>
            <a:gdLst>
              <a:gd name="connsiteX0" fmla="*/ 0 w 4038600"/>
              <a:gd name="connsiteY0" fmla="*/ 0 h 5715000"/>
              <a:gd name="connsiteX1" fmla="*/ 3365487 w 4038600"/>
              <a:gd name="connsiteY1" fmla="*/ 0 h 5715000"/>
              <a:gd name="connsiteX2" fmla="*/ 4038600 w 4038600"/>
              <a:gd name="connsiteY2" fmla="*/ 673113 h 5715000"/>
              <a:gd name="connsiteX3" fmla="*/ 4038600 w 4038600"/>
              <a:gd name="connsiteY3" fmla="*/ 5715000 h 5715000"/>
              <a:gd name="connsiteX4" fmla="*/ 0 w 4038600"/>
              <a:gd name="connsiteY4" fmla="*/ 5715000 h 5715000"/>
              <a:gd name="connsiteX5" fmla="*/ 0 w 4038600"/>
              <a:gd name="connsiteY5" fmla="*/ 0 h 5715000"/>
              <a:gd name="connsiteX0" fmla="*/ 0 w 4038600"/>
              <a:gd name="connsiteY0" fmla="*/ 0 h 5715000"/>
              <a:gd name="connsiteX1" fmla="*/ 2047875 w 4038600"/>
              <a:gd name="connsiteY1" fmla="*/ 0 h 5715000"/>
              <a:gd name="connsiteX2" fmla="*/ 3365487 w 4038600"/>
              <a:gd name="connsiteY2" fmla="*/ 0 h 5715000"/>
              <a:gd name="connsiteX3" fmla="*/ 4038600 w 4038600"/>
              <a:gd name="connsiteY3" fmla="*/ 673113 h 5715000"/>
              <a:gd name="connsiteX4" fmla="*/ 4038600 w 4038600"/>
              <a:gd name="connsiteY4" fmla="*/ 5715000 h 5715000"/>
              <a:gd name="connsiteX5" fmla="*/ 0 w 4038600"/>
              <a:gd name="connsiteY5" fmla="*/ 5715000 h 5715000"/>
              <a:gd name="connsiteX6" fmla="*/ 0 w 4038600"/>
              <a:gd name="connsiteY6" fmla="*/ 0 h 5715000"/>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202657 w 4038600"/>
              <a:gd name="connsiteY2" fmla="*/ 171452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11906 h 5726906"/>
              <a:gd name="connsiteX1" fmla="*/ 2055019 w 4038600"/>
              <a:gd name="connsiteY1" fmla="*/ 11906 h 5726906"/>
              <a:gd name="connsiteX2" fmla="*/ 2202657 w 4038600"/>
              <a:gd name="connsiteY2" fmla="*/ 183356 h 5726906"/>
              <a:gd name="connsiteX3" fmla="*/ 3307556 w 4038600"/>
              <a:gd name="connsiteY3" fmla="*/ 180975 h 5726906"/>
              <a:gd name="connsiteX4" fmla="*/ 3453594 w 4038600"/>
              <a:gd name="connsiteY4" fmla="*/ 0 h 5726906"/>
              <a:gd name="connsiteX5" fmla="*/ 4038600 w 4038600"/>
              <a:gd name="connsiteY5" fmla="*/ 685019 h 5726906"/>
              <a:gd name="connsiteX6" fmla="*/ 4038600 w 4038600"/>
              <a:gd name="connsiteY6" fmla="*/ 5726906 h 5726906"/>
              <a:gd name="connsiteX7" fmla="*/ 0 w 4038600"/>
              <a:gd name="connsiteY7" fmla="*/ 5726906 h 5726906"/>
              <a:gd name="connsiteX8" fmla="*/ 0 w 4038600"/>
              <a:gd name="connsiteY8" fmla="*/ 11906 h 5726906"/>
              <a:gd name="connsiteX0" fmla="*/ 0 w 4038600"/>
              <a:gd name="connsiteY0" fmla="*/ 11906 h 5726906"/>
              <a:gd name="connsiteX1" fmla="*/ 2055019 w 4038600"/>
              <a:gd name="connsiteY1" fmla="*/ 11906 h 5726906"/>
              <a:gd name="connsiteX2" fmla="*/ 2202657 w 4038600"/>
              <a:gd name="connsiteY2" fmla="*/ 183356 h 5726906"/>
              <a:gd name="connsiteX3" fmla="*/ 3307556 w 4038600"/>
              <a:gd name="connsiteY3" fmla="*/ 180975 h 5726906"/>
              <a:gd name="connsiteX4" fmla="*/ 3453594 w 4038600"/>
              <a:gd name="connsiteY4" fmla="*/ 0 h 5726906"/>
              <a:gd name="connsiteX5" fmla="*/ 4038600 w 4038600"/>
              <a:gd name="connsiteY5" fmla="*/ 685019 h 5726906"/>
              <a:gd name="connsiteX6" fmla="*/ 4038600 w 4038600"/>
              <a:gd name="connsiteY6" fmla="*/ 5726906 h 5726906"/>
              <a:gd name="connsiteX7" fmla="*/ 0 w 4038600"/>
              <a:gd name="connsiteY7" fmla="*/ 5726906 h 5726906"/>
              <a:gd name="connsiteX8" fmla="*/ 0 w 4038600"/>
              <a:gd name="connsiteY8" fmla="*/ 11906 h 5726906"/>
              <a:gd name="connsiteX0" fmla="*/ 0 w 4038600"/>
              <a:gd name="connsiteY0" fmla="*/ 9524 h 5724524"/>
              <a:gd name="connsiteX1" fmla="*/ 2055019 w 4038600"/>
              <a:gd name="connsiteY1" fmla="*/ 9524 h 5724524"/>
              <a:gd name="connsiteX2" fmla="*/ 2202657 w 4038600"/>
              <a:gd name="connsiteY2" fmla="*/ 180974 h 5724524"/>
              <a:gd name="connsiteX3" fmla="*/ 3307556 w 4038600"/>
              <a:gd name="connsiteY3" fmla="*/ 178593 h 5724524"/>
              <a:gd name="connsiteX4" fmla="*/ 3441688 w 4038600"/>
              <a:gd name="connsiteY4" fmla="*/ 0 h 5724524"/>
              <a:gd name="connsiteX5" fmla="*/ 4038600 w 4038600"/>
              <a:gd name="connsiteY5" fmla="*/ 682637 h 5724524"/>
              <a:gd name="connsiteX6" fmla="*/ 4038600 w 4038600"/>
              <a:gd name="connsiteY6" fmla="*/ 5724524 h 5724524"/>
              <a:gd name="connsiteX7" fmla="*/ 0 w 4038600"/>
              <a:gd name="connsiteY7" fmla="*/ 5724524 h 5724524"/>
              <a:gd name="connsiteX8" fmla="*/ 0 w 4038600"/>
              <a:gd name="connsiteY8" fmla="*/ 9524 h 5724524"/>
              <a:gd name="connsiteX0" fmla="*/ 0 w 4038600"/>
              <a:gd name="connsiteY0" fmla="*/ 3 h 5715003"/>
              <a:gd name="connsiteX1" fmla="*/ 2055019 w 4038600"/>
              <a:gd name="connsiteY1" fmla="*/ 3 h 5715003"/>
              <a:gd name="connsiteX2" fmla="*/ 2202657 w 4038600"/>
              <a:gd name="connsiteY2" fmla="*/ 171453 h 5715003"/>
              <a:gd name="connsiteX3" fmla="*/ 3307556 w 4038600"/>
              <a:gd name="connsiteY3" fmla="*/ 169072 h 5715003"/>
              <a:gd name="connsiteX4" fmla="*/ 3444069 w 4038600"/>
              <a:gd name="connsiteY4" fmla="*/ 4 h 5715003"/>
              <a:gd name="connsiteX5" fmla="*/ 4038600 w 4038600"/>
              <a:gd name="connsiteY5" fmla="*/ 673116 h 5715003"/>
              <a:gd name="connsiteX6" fmla="*/ 4038600 w 4038600"/>
              <a:gd name="connsiteY6" fmla="*/ 5715003 h 5715003"/>
              <a:gd name="connsiteX7" fmla="*/ 0 w 4038600"/>
              <a:gd name="connsiteY7" fmla="*/ 5715003 h 5715003"/>
              <a:gd name="connsiteX8" fmla="*/ 0 w 4038600"/>
              <a:gd name="connsiteY8" fmla="*/ 3 h 5715003"/>
              <a:gd name="connsiteX0" fmla="*/ 0 w 4038600"/>
              <a:gd name="connsiteY0" fmla="*/ 104640 h 5819640"/>
              <a:gd name="connsiteX1" fmla="*/ 2055019 w 4038600"/>
              <a:gd name="connsiteY1" fmla="*/ 104640 h 5819640"/>
              <a:gd name="connsiteX2" fmla="*/ 2202657 w 4038600"/>
              <a:gd name="connsiteY2" fmla="*/ 276090 h 5819640"/>
              <a:gd name="connsiteX3" fmla="*/ 3307556 w 4038600"/>
              <a:gd name="connsiteY3" fmla="*/ 273709 h 5819640"/>
              <a:gd name="connsiteX4" fmla="*/ 3444069 w 4038600"/>
              <a:gd name="connsiteY4" fmla="*/ 104641 h 5819640"/>
              <a:gd name="connsiteX5" fmla="*/ 4038600 w 4038600"/>
              <a:gd name="connsiteY5" fmla="*/ 99096 h 5819640"/>
              <a:gd name="connsiteX6" fmla="*/ 4038600 w 4038600"/>
              <a:gd name="connsiteY6" fmla="*/ 5819640 h 5819640"/>
              <a:gd name="connsiteX7" fmla="*/ 0 w 4038600"/>
              <a:gd name="connsiteY7" fmla="*/ 5819640 h 5819640"/>
              <a:gd name="connsiteX8" fmla="*/ 0 w 4038600"/>
              <a:gd name="connsiteY8" fmla="*/ 104640 h 5819640"/>
              <a:gd name="connsiteX0" fmla="*/ 0 w 4038600"/>
              <a:gd name="connsiteY0" fmla="*/ 5544 h 5720544"/>
              <a:gd name="connsiteX1" fmla="*/ 2055019 w 4038600"/>
              <a:gd name="connsiteY1" fmla="*/ 5544 h 5720544"/>
              <a:gd name="connsiteX2" fmla="*/ 2202657 w 4038600"/>
              <a:gd name="connsiteY2" fmla="*/ 176994 h 5720544"/>
              <a:gd name="connsiteX3" fmla="*/ 3307556 w 4038600"/>
              <a:gd name="connsiteY3" fmla="*/ 174613 h 5720544"/>
              <a:gd name="connsiteX4" fmla="*/ 3444069 w 4038600"/>
              <a:gd name="connsiteY4" fmla="*/ 5545 h 5720544"/>
              <a:gd name="connsiteX5" fmla="*/ 4038600 w 4038600"/>
              <a:gd name="connsiteY5" fmla="*/ 0 h 5720544"/>
              <a:gd name="connsiteX6" fmla="*/ 4038600 w 4038600"/>
              <a:gd name="connsiteY6" fmla="*/ 5720544 h 5720544"/>
              <a:gd name="connsiteX7" fmla="*/ 0 w 4038600"/>
              <a:gd name="connsiteY7" fmla="*/ 5720544 h 5720544"/>
              <a:gd name="connsiteX8" fmla="*/ 0 w 4038600"/>
              <a:gd name="connsiteY8" fmla="*/ 5544 h 5720544"/>
              <a:gd name="connsiteX0" fmla="*/ 0 w 4038600"/>
              <a:gd name="connsiteY0" fmla="*/ 782 h 5715782"/>
              <a:gd name="connsiteX1" fmla="*/ 2055019 w 4038600"/>
              <a:gd name="connsiteY1" fmla="*/ 782 h 5715782"/>
              <a:gd name="connsiteX2" fmla="*/ 2202657 w 4038600"/>
              <a:gd name="connsiteY2" fmla="*/ 172232 h 5715782"/>
              <a:gd name="connsiteX3" fmla="*/ 3307556 w 4038600"/>
              <a:gd name="connsiteY3" fmla="*/ 169851 h 5715782"/>
              <a:gd name="connsiteX4" fmla="*/ 3444069 w 4038600"/>
              <a:gd name="connsiteY4" fmla="*/ 783 h 5715782"/>
              <a:gd name="connsiteX5" fmla="*/ 4038600 w 4038600"/>
              <a:gd name="connsiteY5" fmla="*/ 0 h 5715782"/>
              <a:gd name="connsiteX6" fmla="*/ 4038600 w 4038600"/>
              <a:gd name="connsiteY6" fmla="*/ 5715782 h 5715782"/>
              <a:gd name="connsiteX7" fmla="*/ 0 w 4038600"/>
              <a:gd name="connsiteY7" fmla="*/ 5715782 h 5715782"/>
              <a:gd name="connsiteX8" fmla="*/ 0 w 4038600"/>
              <a:gd name="connsiteY8" fmla="*/ 782 h 5715782"/>
              <a:gd name="connsiteX0" fmla="*/ 0 w 4038600"/>
              <a:gd name="connsiteY0" fmla="*/ 782 h 5715782"/>
              <a:gd name="connsiteX1" fmla="*/ 2055019 w 4038600"/>
              <a:gd name="connsiteY1" fmla="*/ 782 h 5715782"/>
              <a:gd name="connsiteX2" fmla="*/ 2202657 w 4038600"/>
              <a:gd name="connsiteY2" fmla="*/ 172232 h 5715782"/>
              <a:gd name="connsiteX3" fmla="*/ 3307556 w 4038600"/>
              <a:gd name="connsiteY3" fmla="*/ 169851 h 5715782"/>
              <a:gd name="connsiteX4" fmla="*/ 3444069 w 4038600"/>
              <a:gd name="connsiteY4" fmla="*/ 783 h 5715782"/>
              <a:gd name="connsiteX5" fmla="*/ 4038600 w 4038600"/>
              <a:gd name="connsiteY5" fmla="*/ 0 h 5715782"/>
              <a:gd name="connsiteX6" fmla="*/ 4038600 w 4038600"/>
              <a:gd name="connsiteY6" fmla="*/ 5715782 h 5715782"/>
              <a:gd name="connsiteX7" fmla="*/ 0 w 4038600"/>
              <a:gd name="connsiteY7" fmla="*/ 5715782 h 5715782"/>
              <a:gd name="connsiteX8" fmla="*/ 0 w 4038600"/>
              <a:gd name="connsiteY8" fmla="*/ 782 h 571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5715782">
                <a:moveTo>
                  <a:pt x="0" y="782"/>
                </a:moveTo>
                <a:lnTo>
                  <a:pt x="2055019" y="782"/>
                </a:lnTo>
                <a:cubicBezTo>
                  <a:pt x="2051050" y="-12"/>
                  <a:pt x="2201864" y="173026"/>
                  <a:pt x="2202657" y="172232"/>
                </a:cubicBezTo>
                <a:cubicBezTo>
                  <a:pt x="2197101" y="167470"/>
                  <a:pt x="3303588" y="169851"/>
                  <a:pt x="3307556" y="169851"/>
                </a:cubicBezTo>
                <a:lnTo>
                  <a:pt x="3444069" y="783"/>
                </a:lnTo>
                <a:cubicBezTo>
                  <a:pt x="3441428" y="524"/>
                  <a:pt x="4038860" y="260"/>
                  <a:pt x="4038600" y="0"/>
                </a:cubicBezTo>
                <a:lnTo>
                  <a:pt x="4038600" y="5715782"/>
                </a:lnTo>
                <a:lnTo>
                  <a:pt x="0" y="5715782"/>
                </a:lnTo>
                <a:lnTo>
                  <a:pt x="0" y="782"/>
                </a:lnTo>
                <a:close/>
              </a:path>
            </a:pathLst>
          </a:custGeom>
          <a:solidFill>
            <a:schemeClr val="accent2"/>
          </a:solidFill>
        </p:spPr>
        <p:txBody>
          <a:bodyPr lIns="457200" tIns="457200" rIns="457200" bIns="457200"/>
          <a:lstStyle>
            <a:lvl1pPr>
              <a:defRPr baseline="0">
                <a:solidFill>
                  <a:schemeClr val="bg1"/>
                </a:solidFill>
              </a:defRPr>
            </a:lvl1pPr>
          </a:lstStyle>
          <a:p>
            <a:pPr lvl="0"/>
            <a:r>
              <a:rPr lang="en-US" dirty="0"/>
              <a:t> </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2" name="Date Placeholder 1"/>
          <p:cNvSpPr>
            <a:spLocks noGrp="1"/>
          </p:cNvSpPr>
          <p:nvPr>
            <p:ph type="dt" sz="half" idx="27"/>
          </p:nvPr>
        </p:nvSpPr>
        <p:spPr/>
        <p:txBody>
          <a:bodyPr/>
          <a:lstStyle/>
          <a:p>
            <a:fld id="{B274FD6F-F79F-4A27-98C2-F7ADA51146D0}" type="datetime1">
              <a:rPr lang="en-US" smtClean="0">
                <a:solidFill>
                  <a:srgbClr val="FFFFFF">
                    <a:lumMod val="75000"/>
                  </a:srgbClr>
                </a:solidFill>
              </a:rPr>
              <a:t>3/29/19</a:t>
            </a:fld>
            <a:endParaRPr lang="en-US" dirty="0">
              <a:solidFill>
                <a:srgbClr val="FFFFFF">
                  <a:lumMod val="75000"/>
                </a:srgbClr>
              </a:solidFill>
            </a:endParaRPr>
          </a:p>
        </p:txBody>
      </p:sp>
      <p:sp>
        <p:nvSpPr>
          <p:cNvPr id="3" name="Footer Placeholder 2"/>
          <p:cNvSpPr>
            <a:spLocks noGrp="1"/>
          </p:cNvSpPr>
          <p:nvPr>
            <p:ph type="ftr" sz="quarter" idx="28"/>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6" name="Slide Number Placeholder 5"/>
          <p:cNvSpPr>
            <a:spLocks noGrp="1"/>
          </p:cNvSpPr>
          <p:nvPr>
            <p:ph type="sldNum" sz="quarter" idx="29"/>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2117938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with Grey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6" name="Text Placeholder 5"/>
          <p:cNvSpPr>
            <a:spLocks noGrp="1"/>
          </p:cNvSpPr>
          <p:nvPr>
            <p:ph type="body" sz="quarter" idx="20"/>
          </p:nvPr>
        </p:nvSpPr>
        <p:spPr>
          <a:xfrm>
            <a:off x="8153400" y="1397000"/>
            <a:ext cx="3429000" cy="4978401"/>
          </a:xfrm>
          <a:solidFill>
            <a:schemeClr val="tx1">
              <a:lumMod val="65000"/>
              <a:lumOff val="35000"/>
            </a:schemeClr>
          </a:solidFill>
        </p:spPr>
        <p:txBody>
          <a:bodyPr lIns="274320" tIns="274320" rIns="274320">
            <a:normAutofit/>
          </a:bodyPr>
          <a:lstStyle>
            <a:lvl1pPr>
              <a:spcAft>
                <a:spcPts val="1200"/>
              </a:spcAft>
              <a:defRPr sz="1400" cap="none" spc="0" baseline="0">
                <a:solidFill>
                  <a:schemeClr val="accent3"/>
                </a:solidFill>
                <a:latin typeface="+mn-lt"/>
              </a:defRPr>
            </a:lvl1pPr>
            <a:lvl2pPr>
              <a:spcAft>
                <a:spcPts val="1200"/>
              </a:spcAft>
              <a:defRPr sz="1200">
                <a:solidFill>
                  <a:schemeClr val="bg1">
                    <a:lumMod val="85000"/>
                  </a:schemeClr>
                </a:solidFill>
                <a:latin typeface="+mn-lt"/>
              </a:defRPr>
            </a:lvl2pPr>
            <a:lvl3pPr marL="365751">
              <a:spcAft>
                <a:spcPts val="1200"/>
              </a:spcAft>
              <a:defRPr sz="1200">
                <a:solidFill>
                  <a:schemeClr val="bg1">
                    <a:lumMod val="85000"/>
                  </a:schemeClr>
                </a:solidFill>
                <a:latin typeface="+mn-lt"/>
              </a:defRPr>
            </a:lvl3pPr>
            <a:lvl4pPr>
              <a:spcAft>
                <a:spcPts val="1200"/>
              </a:spcAft>
              <a:defRPr sz="1200">
                <a:solidFill>
                  <a:schemeClr val="bg1">
                    <a:lumMod val="85000"/>
                  </a:schemeClr>
                </a:solidFill>
                <a:latin typeface="+mn-lt"/>
              </a:defRPr>
            </a:lvl4pPr>
            <a:lvl5pPr>
              <a:spcAft>
                <a:spcPts val="1200"/>
              </a:spcAft>
              <a:defRPr sz="1200">
                <a:solidFill>
                  <a:schemeClr val="bg1">
                    <a:lumMod val="8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13186"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79935" y="710025"/>
            <a:ext cx="1441556" cy="408753"/>
          </a:xfrm>
          <a:prstGeom prst="rect">
            <a:avLst/>
          </a:prstGeom>
        </p:spPr>
      </p:pic>
      <p:sp>
        <p:nvSpPr>
          <p:cNvPr id="3" name="Text Placeholder 2"/>
          <p:cNvSpPr>
            <a:spLocks noGrp="1"/>
          </p:cNvSpPr>
          <p:nvPr>
            <p:ph type="body" sz="quarter" idx="21"/>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2" name="Date Placeholder 1"/>
          <p:cNvSpPr>
            <a:spLocks noGrp="1"/>
          </p:cNvSpPr>
          <p:nvPr>
            <p:ph type="dt" sz="half" idx="22"/>
          </p:nvPr>
        </p:nvSpPr>
        <p:spPr/>
        <p:txBody>
          <a:bodyPr/>
          <a:lstStyle/>
          <a:p>
            <a:fld id="{DE1E9324-C334-4CCD-AA4C-ABDF49607454}" type="datetime1">
              <a:rPr lang="en-US" smtClean="0">
                <a:solidFill>
                  <a:srgbClr val="FFFFFF">
                    <a:lumMod val="75000"/>
                  </a:srgbClr>
                </a:solidFill>
              </a:rPr>
              <a:t>3/29/19</a:t>
            </a:fld>
            <a:endParaRPr lang="en-US" dirty="0">
              <a:solidFill>
                <a:srgbClr val="FFFFFF">
                  <a:lumMod val="75000"/>
                </a:srgbClr>
              </a:solidFill>
            </a:endParaRPr>
          </a:p>
        </p:txBody>
      </p:sp>
      <p:sp>
        <p:nvSpPr>
          <p:cNvPr id="4" name="Footer Placeholder 3"/>
          <p:cNvSpPr>
            <a:spLocks noGrp="1"/>
          </p:cNvSpPr>
          <p:nvPr>
            <p:ph type="ftr" sz="quarter" idx="23"/>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5" name="Slide Number Placeholder 4"/>
          <p:cNvSpPr>
            <a:spLocks noGrp="1"/>
          </p:cNvSpPr>
          <p:nvPr>
            <p:ph type="sldNum" sz="quarter" idx="24"/>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681285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hoto with Pull Quote">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4" name="Content Placeholder 3"/>
          <p:cNvSpPr>
            <a:spLocks noGrp="1"/>
          </p:cNvSpPr>
          <p:nvPr>
            <p:ph sz="quarter" idx="24"/>
          </p:nvPr>
        </p:nvSpPr>
        <p:spPr>
          <a:xfrm>
            <a:off x="4495800" y="1397000"/>
            <a:ext cx="7086600" cy="4978400"/>
          </a:xfrm>
        </p:spPr>
        <p:txBody>
          <a:bodyPr/>
          <a:lstStyle>
            <a:lvl1pPr>
              <a:spcAft>
                <a:spcPts val="1200"/>
              </a:spcAft>
              <a:defRPr sz="3733" cap="none" baseline="0">
                <a:latin typeface="Myriad Pro Light" panose="020B0403030403020204" pitchFamily="34" charset="0"/>
              </a:defRPr>
            </a:lvl1pPr>
            <a:lvl2pPr>
              <a:defRPr sz="1867"/>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5"/>
          </p:nvPr>
        </p:nvSpPr>
        <p:spPr>
          <a:xfrm>
            <a:off x="0" y="914400"/>
            <a:ext cx="4038600" cy="5715000"/>
          </a:xfrm>
          <a:solidFill>
            <a:schemeClr val="bg1">
              <a:lumMod val="65000"/>
            </a:schemeClr>
          </a:solidFill>
        </p:spPr>
        <p:txBody>
          <a:bodyPr anchor="ctr" anchorCtr="0"/>
          <a:lstStyle>
            <a:lvl1pPr algn="ctr">
              <a:defRPr/>
            </a:lvl1pPr>
          </a:lstStyle>
          <a:p>
            <a:endParaRPr lang="en-US" dirty="0"/>
          </a:p>
        </p:txBody>
      </p:sp>
      <p:sp>
        <p:nvSpPr>
          <p:cNvPr id="13" name="Text Placeholder 29"/>
          <p:cNvSpPr>
            <a:spLocks noGrp="1"/>
          </p:cNvSpPr>
          <p:nvPr>
            <p:ph type="body" sz="quarter" idx="34"/>
          </p:nvPr>
        </p:nvSpPr>
        <p:spPr>
          <a:xfrm>
            <a:off x="-1" y="5095632"/>
            <a:ext cx="4053580" cy="1533769"/>
          </a:xfrm>
        </p:spPr>
        <p:txBody>
          <a:bodyPr lIns="182880" rIns="182880" anchor="ctr" anchorCtr="0"/>
          <a:lstStyle>
            <a:lvl1pPr algn="ctr">
              <a:spcAft>
                <a:spcPts val="800"/>
              </a:spcAft>
              <a:defRPr sz="1400" b="1" cap="none" spc="0" baseline="0">
                <a:solidFill>
                  <a:schemeClr val="bg1"/>
                </a:solidFill>
                <a:latin typeface="+mn-lt"/>
              </a:defRPr>
            </a:lvl1pPr>
            <a:lvl2pPr algn="ctr">
              <a:defRPr sz="1000" cap="none" baseline="0">
                <a:solidFill>
                  <a:schemeClr val="bg1"/>
                </a:solidFill>
              </a:defRPr>
            </a:lvl2pPr>
          </a:lstStyle>
          <a:p>
            <a:pPr lvl="0"/>
            <a:r>
              <a:rPr lang="en-US" dirty="0"/>
              <a:t>Click to edit Master text styles</a:t>
            </a:r>
          </a:p>
          <a:p>
            <a:pPr lvl="1"/>
            <a:r>
              <a:rPr lang="en-US" dirty="0"/>
              <a:t>Second level</a:t>
            </a:r>
          </a:p>
        </p:txBody>
      </p:sp>
      <p:sp>
        <p:nvSpPr>
          <p:cNvPr id="7" name="Date Placeholder 6"/>
          <p:cNvSpPr>
            <a:spLocks noGrp="1"/>
          </p:cNvSpPr>
          <p:nvPr>
            <p:ph type="dt" sz="half" idx="35"/>
          </p:nvPr>
        </p:nvSpPr>
        <p:spPr/>
        <p:txBody>
          <a:bodyPr/>
          <a:lstStyle/>
          <a:p>
            <a:fld id="{8CDE2C1B-0860-456D-A714-8E11B6A8F6DE}" type="datetime1">
              <a:rPr lang="en-US" smtClean="0">
                <a:solidFill>
                  <a:srgbClr val="FFFFFF">
                    <a:lumMod val="75000"/>
                  </a:srgbClr>
                </a:solidFill>
              </a:rPr>
              <a:t>3/29/19</a:t>
            </a:fld>
            <a:endParaRPr lang="en-US" dirty="0">
              <a:solidFill>
                <a:srgbClr val="FFFFFF">
                  <a:lumMod val="75000"/>
                </a:srgbClr>
              </a:solidFill>
            </a:endParaRPr>
          </a:p>
        </p:txBody>
      </p:sp>
      <p:sp>
        <p:nvSpPr>
          <p:cNvPr id="8" name="Footer Placeholder 7"/>
          <p:cNvSpPr>
            <a:spLocks noGrp="1"/>
          </p:cNvSpPr>
          <p:nvPr>
            <p:ph type="ftr" sz="quarter" idx="36"/>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10" name="Slide Number Placeholder 9"/>
          <p:cNvSpPr>
            <a:spLocks noGrp="1"/>
          </p:cNvSpPr>
          <p:nvPr>
            <p:ph type="sldNum" sz="quarter" idx="37"/>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030544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age full - 1 Column">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solidFill>
            <a:schemeClr val="bg1"/>
          </a:solidFill>
        </p:spPr>
        <p:txBody>
          <a:bodyPr lIns="4114800" anchor="ctr" anchorCtr="0"/>
          <a:lstStyle>
            <a:lvl1pPr algn="ctr">
              <a:defRPr/>
            </a:lvl1pPr>
          </a:lstStyle>
          <a:p>
            <a:r>
              <a:rPr lang="en-US" dirty="0"/>
              <a:t>Click to insert Picture</a:t>
            </a:r>
          </a:p>
        </p:txBody>
      </p:sp>
      <p:sp>
        <p:nvSpPr>
          <p:cNvPr id="5" name="Text Placeholder 4"/>
          <p:cNvSpPr>
            <a:spLocks noGrp="1"/>
          </p:cNvSpPr>
          <p:nvPr>
            <p:ph type="body" sz="quarter" idx="11"/>
          </p:nvPr>
        </p:nvSpPr>
        <p:spPr>
          <a:xfrm>
            <a:off x="0" y="0"/>
            <a:ext cx="4495800" cy="6858000"/>
          </a:xfrm>
          <a:solidFill>
            <a:schemeClr val="tx1">
              <a:alpha val="70000"/>
            </a:schemeClr>
          </a:solidFill>
        </p:spPr>
        <p:txBody>
          <a:bodyPr anchor="ctr" anchorCtr="0"/>
          <a:lstStyle>
            <a:lvl1pPr algn="ctr">
              <a:defRPr sz="3600">
                <a:solidFill>
                  <a:schemeClr val="accent2"/>
                </a:solidFill>
              </a:defRPr>
            </a:lvl1pPr>
            <a:lvl2pPr algn="ctr">
              <a:defRPr sz="1800" cap="all" spc="100" baseline="0">
                <a:solidFill>
                  <a:schemeClr val="bg1">
                    <a:lumMod val="65000"/>
                  </a:schemeClr>
                </a:solidFill>
                <a:latin typeface="+mj-lt"/>
              </a:defRPr>
            </a:lvl2pPr>
            <a:lvl3pPr algn="ctr">
              <a:defRPr/>
            </a:lvl3pPr>
            <a:lvl4pPr algn="ctr">
              <a:defRPr/>
            </a:lvl4pPr>
            <a:lvl5pPr algn="ctr">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32293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with Large Photo Right">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4494878" y="912952"/>
            <a:ext cx="7697535" cy="5718152"/>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7534" h="5718152">
                <a:moveTo>
                  <a:pt x="0" y="0"/>
                </a:moveTo>
                <a:lnTo>
                  <a:pt x="5729008" y="1847"/>
                </a:lnTo>
                <a:cubicBezTo>
                  <a:pt x="5727472" y="1912"/>
                  <a:pt x="5874929" y="173229"/>
                  <a:pt x="5876651" y="167737"/>
                </a:cubicBezTo>
                <a:cubicBezTo>
                  <a:pt x="5876063" y="169088"/>
                  <a:pt x="6976474" y="174457"/>
                  <a:pt x="6977586" y="170488"/>
                </a:cubicBezTo>
                <a:cubicBezTo>
                  <a:pt x="6981555" y="169376"/>
                  <a:pt x="7117928" y="4069"/>
                  <a:pt x="7116340" y="2802"/>
                </a:cubicBezTo>
                <a:cubicBezTo>
                  <a:pt x="7118880" y="2173"/>
                  <a:pt x="7700575" y="3048"/>
                  <a:pt x="7697523" y="2419"/>
                </a:cubicBezTo>
                <a:cubicBezTo>
                  <a:pt x="7696570" y="1907096"/>
                  <a:pt x="7698076" y="3811772"/>
                  <a:pt x="7697123" y="5716449"/>
                </a:cubicBezTo>
                <a:lnTo>
                  <a:pt x="3171" y="5718152"/>
                </a:lnTo>
                <a:cubicBezTo>
                  <a:pt x="-3533" y="2859076"/>
                  <a:pt x="4271" y="2863939"/>
                  <a:pt x="0" y="0"/>
                </a:cubicBezTo>
                <a:close/>
              </a:path>
            </a:pathLst>
          </a:custGeom>
        </p:spPr>
        <p:txBody>
          <a:bodyPr rIns="365760" anchor="ctr" anchorCtr="0"/>
          <a:lstStyle>
            <a:lvl1pPr algn="r">
              <a:defRPr/>
            </a:lvl1pPr>
          </a:lstStyle>
          <a:p>
            <a:endParaRPr lang="en-US"/>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13" name="Text Placeholder 4"/>
          <p:cNvSpPr>
            <a:spLocks noGrp="1"/>
          </p:cNvSpPr>
          <p:nvPr>
            <p:ph type="body" sz="quarter" idx="23"/>
          </p:nvPr>
        </p:nvSpPr>
        <p:spPr>
          <a:xfrm>
            <a:off x="609599" y="1397000"/>
            <a:ext cx="3661007" cy="4978400"/>
          </a:xfrm>
        </p:spPr>
        <p:txBody>
          <a:bodyPr>
            <a:normAutofit/>
          </a:bodyPr>
          <a:lstStyle>
            <a:lvl1pPr>
              <a:defRPr sz="2133" spc="0"/>
            </a:lvl1pPr>
            <a:lvl2pPr>
              <a:defRPr sz="1867"/>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24"/>
          </p:nvPr>
        </p:nvSpPr>
        <p:spPr/>
        <p:txBody>
          <a:bodyPr/>
          <a:lstStyle/>
          <a:p>
            <a:fld id="{652F800C-8909-4604-9778-1BE98C786C7E}" type="datetime1">
              <a:rPr lang="en-US" smtClean="0">
                <a:solidFill>
                  <a:srgbClr val="FFFFFF">
                    <a:lumMod val="75000"/>
                  </a:srgbClr>
                </a:solidFill>
              </a:rPr>
              <a:t>3/29/19</a:t>
            </a:fld>
            <a:endParaRPr lang="en-US" dirty="0">
              <a:solidFill>
                <a:srgbClr val="FFFFFF">
                  <a:lumMod val="75000"/>
                </a:srgbClr>
              </a:solidFill>
            </a:endParaRPr>
          </a:p>
        </p:txBody>
      </p:sp>
      <p:sp>
        <p:nvSpPr>
          <p:cNvPr id="7" name="Footer Placeholder 6"/>
          <p:cNvSpPr>
            <a:spLocks noGrp="1"/>
          </p:cNvSpPr>
          <p:nvPr>
            <p:ph type="ftr" sz="quarter" idx="25"/>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8" name="Slide Number Placeholder 7"/>
          <p:cNvSpPr>
            <a:spLocks noGrp="1"/>
          </p:cNvSpPr>
          <p:nvPr>
            <p:ph type="sldNum" sz="quarter" idx="26"/>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2742059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9145460" y="914275"/>
            <a:ext cx="3049075" cy="2819527"/>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4645037 w 7694371"/>
              <a:gd name="connsiteY0" fmla="*/ 6620 h 5716305"/>
              <a:gd name="connsiteX1" fmla="*/ 5725845 w 7694371"/>
              <a:gd name="connsiteY1" fmla="*/ 0 h 5716305"/>
              <a:gd name="connsiteX2" fmla="*/ 5873488 w 7694371"/>
              <a:gd name="connsiteY2" fmla="*/ 165890 h 5716305"/>
              <a:gd name="connsiteX3" fmla="*/ 6974423 w 7694371"/>
              <a:gd name="connsiteY3" fmla="*/ 168641 h 5716305"/>
              <a:gd name="connsiteX4" fmla="*/ 7113177 w 7694371"/>
              <a:gd name="connsiteY4" fmla="*/ 955 h 5716305"/>
              <a:gd name="connsiteX5" fmla="*/ 7694360 w 7694371"/>
              <a:gd name="connsiteY5" fmla="*/ 572 h 5716305"/>
              <a:gd name="connsiteX6" fmla="*/ 7693960 w 7694371"/>
              <a:gd name="connsiteY6" fmla="*/ 5714602 h 5716305"/>
              <a:gd name="connsiteX7" fmla="*/ 8 w 7694371"/>
              <a:gd name="connsiteY7" fmla="*/ 5716305 h 5716305"/>
              <a:gd name="connsiteX8" fmla="*/ 4645037 w 7694371"/>
              <a:gd name="connsiteY8" fmla="*/ 6620 h 5716305"/>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8571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05414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5650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8031 h 5714602"/>
              <a:gd name="connsiteX8" fmla="*/ 0 w 3049334"/>
              <a:gd name="connsiteY8" fmla="*/ 6620 h 5714602"/>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13 w 3047066"/>
              <a:gd name="connsiteY0" fmla="*/ 0 h 5715126"/>
              <a:gd name="connsiteX1" fmla="*/ 1078540 w 3047066"/>
              <a:gd name="connsiteY1" fmla="*/ 524 h 5715126"/>
              <a:gd name="connsiteX2" fmla="*/ 1226183 w 3047066"/>
              <a:gd name="connsiteY2" fmla="*/ 166414 h 5715126"/>
              <a:gd name="connsiteX3" fmla="*/ 2327118 w 3047066"/>
              <a:gd name="connsiteY3" fmla="*/ 169165 h 5715126"/>
              <a:gd name="connsiteX4" fmla="*/ 2465872 w 3047066"/>
              <a:gd name="connsiteY4" fmla="*/ 1479 h 5715126"/>
              <a:gd name="connsiteX5" fmla="*/ 3047055 w 3047066"/>
              <a:gd name="connsiteY5" fmla="*/ 1096 h 5715126"/>
              <a:gd name="connsiteX6" fmla="*/ 3046655 w 3047066"/>
              <a:gd name="connsiteY6" fmla="*/ 5715126 h 5715126"/>
              <a:gd name="connsiteX7" fmla="*/ 777 w 3047066"/>
              <a:gd name="connsiteY7" fmla="*/ 2818555 h 5715126"/>
              <a:gd name="connsiteX8" fmla="*/ 113 w 3047066"/>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3907758"/>
              <a:gd name="connsiteX1" fmla="*/ 1078427 w 3046953"/>
              <a:gd name="connsiteY1" fmla="*/ 524 h 3907758"/>
              <a:gd name="connsiteX2" fmla="*/ 1226070 w 3046953"/>
              <a:gd name="connsiteY2" fmla="*/ 166414 h 3907758"/>
              <a:gd name="connsiteX3" fmla="*/ 2327005 w 3046953"/>
              <a:gd name="connsiteY3" fmla="*/ 169165 h 3907758"/>
              <a:gd name="connsiteX4" fmla="*/ 2465759 w 3046953"/>
              <a:gd name="connsiteY4" fmla="*/ 1479 h 3907758"/>
              <a:gd name="connsiteX5" fmla="*/ 3046942 w 3046953"/>
              <a:gd name="connsiteY5" fmla="*/ 1096 h 3907758"/>
              <a:gd name="connsiteX6" fmla="*/ 3046542 w 3046953"/>
              <a:gd name="connsiteY6" fmla="*/ 3907758 h 3907758"/>
              <a:gd name="connsiteX7" fmla="*/ 664 w 3046953"/>
              <a:gd name="connsiteY7" fmla="*/ 2818555 h 3907758"/>
              <a:gd name="connsiteX8" fmla="*/ 0 w 3046953"/>
              <a:gd name="connsiteY8" fmla="*/ 0 h 390775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9075"/>
              <a:gd name="connsiteY0" fmla="*/ 0 h 2819527"/>
              <a:gd name="connsiteX1" fmla="*/ 1078427 w 3049075"/>
              <a:gd name="connsiteY1" fmla="*/ 524 h 2819527"/>
              <a:gd name="connsiteX2" fmla="*/ 1226070 w 3049075"/>
              <a:gd name="connsiteY2" fmla="*/ 166414 h 2819527"/>
              <a:gd name="connsiteX3" fmla="*/ 2327005 w 3049075"/>
              <a:gd name="connsiteY3" fmla="*/ 169165 h 2819527"/>
              <a:gd name="connsiteX4" fmla="*/ 2465759 w 3049075"/>
              <a:gd name="connsiteY4" fmla="*/ 1479 h 2819527"/>
              <a:gd name="connsiteX5" fmla="*/ 3046942 w 3049075"/>
              <a:gd name="connsiteY5" fmla="*/ 1096 h 2819527"/>
              <a:gd name="connsiteX6" fmla="*/ 3048924 w 3049075"/>
              <a:gd name="connsiteY6" fmla="*/ 2819527 h 2819527"/>
              <a:gd name="connsiteX7" fmla="*/ 664 w 3049075"/>
              <a:gd name="connsiteY7" fmla="*/ 2818555 h 2819527"/>
              <a:gd name="connsiteX8" fmla="*/ 0 w 3049075"/>
              <a:gd name="connsiteY8" fmla="*/ 0 h 28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075" h="2819527">
                <a:moveTo>
                  <a:pt x="0" y="0"/>
                </a:moveTo>
                <a:lnTo>
                  <a:pt x="1078427" y="524"/>
                </a:lnTo>
                <a:cubicBezTo>
                  <a:pt x="1076891" y="589"/>
                  <a:pt x="1224348" y="171906"/>
                  <a:pt x="1226070" y="166414"/>
                </a:cubicBezTo>
                <a:cubicBezTo>
                  <a:pt x="1225482" y="167765"/>
                  <a:pt x="2325893" y="173134"/>
                  <a:pt x="2327005" y="169165"/>
                </a:cubicBezTo>
                <a:cubicBezTo>
                  <a:pt x="2330974" y="168053"/>
                  <a:pt x="2467347" y="2746"/>
                  <a:pt x="2465759" y="1479"/>
                </a:cubicBezTo>
                <a:cubicBezTo>
                  <a:pt x="2468299" y="850"/>
                  <a:pt x="3049994" y="1725"/>
                  <a:pt x="3046942" y="1096"/>
                </a:cubicBezTo>
                <a:cubicBezTo>
                  <a:pt x="3045989" y="1905773"/>
                  <a:pt x="3049877" y="914850"/>
                  <a:pt x="3048924" y="2819527"/>
                </a:cubicBezTo>
                <a:lnTo>
                  <a:pt x="664" y="2818555"/>
                </a:lnTo>
                <a:cubicBezTo>
                  <a:pt x="443" y="1879037"/>
                  <a:pt x="221" y="939518"/>
                  <a:pt x="0" y="0"/>
                </a:cubicBezTo>
                <a:close/>
              </a:path>
            </a:pathLst>
          </a:custGeom>
          <a:solidFill>
            <a:schemeClr val="bg1">
              <a:lumMod val="75000"/>
            </a:schemeClr>
          </a:solidFill>
        </p:spPr>
        <p:txBody>
          <a:bodyPr rIns="0" anchor="ctr" anchorCtr="0"/>
          <a:lstStyle>
            <a:lvl1pPr algn="ctr">
              <a:defRPr/>
            </a:lvl1pPr>
          </a:lstStyle>
          <a:p>
            <a:r>
              <a:rPr lang="en-US" dirty="0"/>
              <a:t>Photo 4</a:t>
            </a:r>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4" name="Picture Placeholder 3"/>
          <p:cNvSpPr>
            <a:spLocks noGrp="1"/>
          </p:cNvSpPr>
          <p:nvPr>
            <p:ph type="pic" sz="quarter" idx="23" hasCustomPrompt="1"/>
          </p:nvPr>
        </p:nvSpPr>
        <p:spPr>
          <a:xfrm>
            <a:off x="0" y="914400"/>
            <a:ext cx="3048000" cy="2819400"/>
          </a:xfrm>
          <a:solidFill>
            <a:schemeClr val="bg1">
              <a:lumMod val="75000"/>
            </a:schemeClr>
          </a:solidFill>
        </p:spPr>
        <p:txBody>
          <a:bodyPr anchor="ctr" anchorCtr="0"/>
          <a:lstStyle>
            <a:lvl1pPr algn="ctr">
              <a:defRPr baseline="0"/>
            </a:lvl1pPr>
          </a:lstStyle>
          <a:p>
            <a:r>
              <a:rPr lang="en-US" dirty="0"/>
              <a:t>Photo 1</a:t>
            </a:r>
          </a:p>
        </p:txBody>
      </p:sp>
      <p:sp>
        <p:nvSpPr>
          <p:cNvPr id="6" name="Picture Placeholder 5"/>
          <p:cNvSpPr>
            <a:spLocks noGrp="1"/>
          </p:cNvSpPr>
          <p:nvPr>
            <p:ph type="pic" sz="quarter" idx="24" hasCustomPrompt="1"/>
          </p:nvPr>
        </p:nvSpPr>
        <p:spPr>
          <a:xfrm>
            <a:off x="3048000" y="914400"/>
            <a:ext cx="3048000" cy="2819400"/>
          </a:xfrm>
          <a:solidFill>
            <a:schemeClr val="bg1">
              <a:lumMod val="75000"/>
            </a:schemeClr>
          </a:solidFill>
        </p:spPr>
        <p:txBody>
          <a:bodyPr anchor="ctr" anchorCtr="0"/>
          <a:lstStyle>
            <a:lvl1pPr algn="ctr">
              <a:defRPr/>
            </a:lvl1pPr>
          </a:lstStyle>
          <a:p>
            <a:r>
              <a:rPr lang="en-US" dirty="0"/>
              <a:t>Photo 2</a:t>
            </a:r>
          </a:p>
        </p:txBody>
      </p:sp>
      <p:sp>
        <p:nvSpPr>
          <p:cNvPr id="8" name="Picture Placeholder 7"/>
          <p:cNvSpPr>
            <a:spLocks noGrp="1"/>
          </p:cNvSpPr>
          <p:nvPr>
            <p:ph type="pic" sz="quarter" idx="25" hasCustomPrompt="1"/>
          </p:nvPr>
        </p:nvSpPr>
        <p:spPr>
          <a:xfrm>
            <a:off x="6096000" y="914400"/>
            <a:ext cx="3048000" cy="2819400"/>
          </a:xfrm>
          <a:solidFill>
            <a:schemeClr val="bg1">
              <a:lumMod val="75000"/>
            </a:schemeClr>
          </a:solidFill>
        </p:spPr>
        <p:txBody>
          <a:bodyPr anchor="ctr" anchorCtr="0"/>
          <a:lstStyle>
            <a:lvl1pPr algn="ctr">
              <a:defRPr/>
            </a:lvl1pPr>
          </a:lstStyle>
          <a:p>
            <a:r>
              <a:rPr lang="en-US" dirty="0"/>
              <a:t>Photo 3</a:t>
            </a:r>
          </a:p>
        </p:txBody>
      </p:sp>
      <p:sp>
        <p:nvSpPr>
          <p:cNvPr id="19" name="Picture Placeholder 18"/>
          <p:cNvSpPr>
            <a:spLocks noGrp="1"/>
          </p:cNvSpPr>
          <p:nvPr>
            <p:ph type="pic" sz="quarter" idx="26" hasCustomPrompt="1"/>
          </p:nvPr>
        </p:nvSpPr>
        <p:spPr>
          <a:xfrm>
            <a:off x="0" y="3733800"/>
            <a:ext cx="3048000" cy="2895600"/>
          </a:xfrm>
          <a:solidFill>
            <a:schemeClr val="bg1">
              <a:lumMod val="75000"/>
            </a:schemeClr>
          </a:solidFill>
        </p:spPr>
        <p:txBody>
          <a:bodyPr anchor="ctr" anchorCtr="0"/>
          <a:lstStyle>
            <a:lvl1pPr algn="ctr">
              <a:defRPr/>
            </a:lvl1pPr>
          </a:lstStyle>
          <a:p>
            <a:r>
              <a:rPr lang="en-US" dirty="0"/>
              <a:t>Photo 5</a:t>
            </a:r>
          </a:p>
        </p:txBody>
      </p:sp>
      <p:sp>
        <p:nvSpPr>
          <p:cNvPr id="21" name="Picture Placeholder 20"/>
          <p:cNvSpPr>
            <a:spLocks noGrp="1"/>
          </p:cNvSpPr>
          <p:nvPr>
            <p:ph type="pic" sz="quarter" idx="27" hasCustomPrompt="1"/>
          </p:nvPr>
        </p:nvSpPr>
        <p:spPr>
          <a:xfrm>
            <a:off x="3048000" y="3733800"/>
            <a:ext cx="3048000" cy="2895600"/>
          </a:xfrm>
          <a:solidFill>
            <a:schemeClr val="bg1">
              <a:lumMod val="75000"/>
            </a:schemeClr>
          </a:solidFill>
        </p:spPr>
        <p:txBody>
          <a:bodyPr anchor="ctr" anchorCtr="0"/>
          <a:lstStyle>
            <a:lvl1pPr algn="ctr">
              <a:defRPr/>
            </a:lvl1pPr>
          </a:lstStyle>
          <a:p>
            <a:r>
              <a:rPr lang="en-US" dirty="0"/>
              <a:t>Photo 6</a:t>
            </a:r>
          </a:p>
        </p:txBody>
      </p:sp>
      <p:sp>
        <p:nvSpPr>
          <p:cNvPr id="26" name="Picture Placeholder 25"/>
          <p:cNvSpPr>
            <a:spLocks noGrp="1"/>
          </p:cNvSpPr>
          <p:nvPr>
            <p:ph type="pic" sz="quarter" idx="28" hasCustomPrompt="1"/>
          </p:nvPr>
        </p:nvSpPr>
        <p:spPr>
          <a:xfrm>
            <a:off x="6096000" y="3733800"/>
            <a:ext cx="3048000" cy="2895600"/>
          </a:xfrm>
          <a:solidFill>
            <a:schemeClr val="bg1">
              <a:lumMod val="75000"/>
            </a:schemeClr>
          </a:solidFill>
        </p:spPr>
        <p:txBody>
          <a:bodyPr anchor="ctr" anchorCtr="0"/>
          <a:lstStyle>
            <a:lvl1pPr algn="ctr">
              <a:defRPr/>
            </a:lvl1pPr>
          </a:lstStyle>
          <a:p>
            <a:r>
              <a:rPr lang="en-US" dirty="0"/>
              <a:t>Photo 7</a:t>
            </a:r>
          </a:p>
        </p:txBody>
      </p:sp>
      <p:sp>
        <p:nvSpPr>
          <p:cNvPr id="28" name="Picture Placeholder 27"/>
          <p:cNvSpPr>
            <a:spLocks noGrp="1"/>
          </p:cNvSpPr>
          <p:nvPr>
            <p:ph type="pic" sz="quarter" idx="29" hasCustomPrompt="1"/>
          </p:nvPr>
        </p:nvSpPr>
        <p:spPr>
          <a:xfrm>
            <a:off x="9144000" y="3733800"/>
            <a:ext cx="3048000" cy="2895600"/>
          </a:xfrm>
          <a:solidFill>
            <a:schemeClr val="bg1">
              <a:lumMod val="75000"/>
            </a:schemeClr>
          </a:solidFill>
        </p:spPr>
        <p:txBody>
          <a:bodyPr anchor="ctr" anchorCtr="0"/>
          <a:lstStyle>
            <a:lvl1pPr algn="ctr">
              <a:defRPr/>
            </a:lvl1pPr>
          </a:lstStyle>
          <a:p>
            <a:r>
              <a:rPr lang="en-US" dirty="0"/>
              <a:t>Photo 8</a:t>
            </a:r>
          </a:p>
        </p:txBody>
      </p:sp>
      <p:sp>
        <p:nvSpPr>
          <p:cNvPr id="30" name="Text Placeholder 29"/>
          <p:cNvSpPr>
            <a:spLocks noGrp="1"/>
          </p:cNvSpPr>
          <p:nvPr>
            <p:ph type="body" sz="quarter" idx="30"/>
          </p:nvPr>
        </p:nvSpPr>
        <p:spPr>
          <a:xfrm>
            <a:off x="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39" name="Text Placeholder 29"/>
          <p:cNvSpPr>
            <a:spLocks noGrp="1"/>
          </p:cNvSpPr>
          <p:nvPr>
            <p:ph type="body" sz="quarter" idx="31"/>
          </p:nvPr>
        </p:nvSpPr>
        <p:spPr>
          <a:xfrm>
            <a:off x="3048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0" name="Text Placeholder 29"/>
          <p:cNvSpPr>
            <a:spLocks noGrp="1"/>
          </p:cNvSpPr>
          <p:nvPr>
            <p:ph type="body" sz="quarter" idx="32"/>
          </p:nvPr>
        </p:nvSpPr>
        <p:spPr>
          <a:xfrm>
            <a:off x="6096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1" name="Text Placeholder 29"/>
          <p:cNvSpPr>
            <a:spLocks noGrp="1"/>
          </p:cNvSpPr>
          <p:nvPr>
            <p:ph type="body" sz="quarter" idx="33"/>
          </p:nvPr>
        </p:nvSpPr>
        <p:spPr>
          <a:xfrm>
            <a:off x="9144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2" name="Text Placeholder 29"/>
          <p:cNvSpPr>
            <a:spLocks noGrp="1"/>
          </p:cNvSpPr>
          <p:nvPr>
            <p:ph type="body" sz="quarter" idx="34"/>
          </p:nvPr>
        </p:nvSpPr>
        <p:spPr>
          <a:xfrm>
            <a:off x="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3" name="Text Placeholder 29"/>
          <p:cNvSpPr>
            <a:spLocks noGrp="1"/>
          </p:cNvSpPr>
          <p:nvPr>
            <p:ph type="body" sz="quarter" idx="35"/>
          </p:nvPr>
        </p:nvSpPr>
        <p:spPr>
          <a:xfrm>
            <a:off x="3048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4" name="Text Placeholder 29"/>
          <p:cNvSpPr>
            <a:spLocks noGrp="1"/>
          </p:cNvSpPr>
          <p:nvPr>
            <p:ph type="body" sz="quarter" idx="36"/>
          </p:nvPr>
        </p:nvSpPr>
        <p:spPr>
          <a:xfrm>
            <a:off x="6096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5" name="Text Placeholder 29"/>
          <p:cNvSpPr>
            <a:spLocks noGrp="1"/>
          </p:cNvSpPr>
          <p:nvPr>
            <p:ph type="body" sz="quarter" idx="37"/>
          </p:nvPr>
        </p:nvSpPr>
        <p:spPr>
          <a:xfrm>
            <a:off x="9144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2" name="Date Placeholder 1"/>
          <p:cNvSpPr>
            <a:spLocks noGrp="1"/>
          </p:cNvSpPr>
          <p:nvPr>
            <p:ph type="dt" sz="half" idx="38"/>
          </p:nvPr>
        </p:nvSpPr>
        <p:spPr/>
        <p:txBody>
          <a:bodyPr/>
          <a:lstStyle/>
          <a:p>
            <a:fld id="{08A4016C-A554-48E8-A8D7-5C2C7A4E31C7}" type="datetime1">
              <a:rPr lang="en-US" smtClean="0">
                <a:solidFill>
                  <a:srgbClr val="FFFFFF">
                    <a:lumMod val="75000"/>
                  </a:srgbClr>
                </a:solidFill>
              </a:rPr>
              <a:t>3/29/19</a:t>
            </a:fld>
            <a:endParaRPr lang="en-US" dirty="0">
              <a:solidFill>
                <a:srgbClr val="FFFFFF">
                  <a:lumMod val="75000"/>
                </a:srgbClr>
              </a:solidFill>
            </a:endParaRPr>
          </a:p>
        </p:txBody>
      </p:sp>
      <p:sp>
        <p:nvSpPr>
          <p:cNvPr id="5" name="Footer Placeholder 4"/>
          <p:cNvSpPr>
            <a:spLocks noGrp="1"/>
          </p:cNvSpPr>
          <p:nvPr>
            <p:ph type="ftr" sz="quarter" idx="39"/>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7" name="Slide Number Placeholder 6"/>
          <p:cNvSpPr>
            <a:spLocks noGrp="1"/>
          </p:cNvSpPr>
          <p:nvPr>
            <p:ph type="sldNum" sz="quarter" idx="40"/>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660380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guide id="3" pos="7680">
          <p15:clr>
            <a:srgbClr val="FBAE40"/>
          </p15:clr>
        </p15:guide>
        <p15:guide id="4" pos="2560">
          <p15:clr>
            <a:srgbClr val="FBAE40"/>
          </p15:clr>
        </p15:guide>
        <p15:guide id="5" orient="horz" pos="313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able or text over image">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11948" y="912953"/>
            <a:ext cx="12204359" cy="57164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4359" h="5716449">
                <a:moveTo>
                  <a:pt x="0" y="0"/>
                </a:moveTo>
                <a:lnTo>
                  <a:pt x="10235833" y="1847"/>
                </a:lnTo>
                <a:cubicBezTo>
                  <a:pt x="10234297" y="1912"/>
                  <a:pt x="10381754" y="173229"/>
                  <a:pt x="10383476" y="167737"/>
                </a:cubicBezTo>
                <a:cubicBezTo>
                  <a:pt x="10382888" y="169088"/>
                  <a:pt x="11483299" y="174457"/>
                  <a:pt x="11484411" y="170488"/>
                </a:cubicBezTo>
                <a:cubicBezTo>
                  <a:pt x="11488380" y="169376"/>
                  <a:pt x="11624753" y="4069"/>
                  <a:pt x="11623165" y="2802"/>
                </a:cubicBezTo>
                <a:cubicBezTo>
                  <a:pt x="11625705" y="2173"/>
                  <a:pt x="12207400" y="3048"/>
                  <a:pt x="12204348" y="2419"/>
                </a:cubicBezTo>
                <a:cubicBezTo>
                  <a:pt x="12203395" y="1907096"/>
                  <a:pt x="12204901" y="3811772"/>
                  <a:pt x="12203948" y="5716449"/>
                </a:cubicBezTo>
                <a:lnTo>
                  <a:pt x="11948" y="5716449"/>
                </a:lnTo>
                <a:lnTo>
                  <a:pt x="11948" y="953967"/>
                </a:lnTo>
                <a:cubicBezTo>
                  <a:pt x="11948" y="943060"/>
                  <a:pt x="1972" y="6439"/>
                  <a:pt x="0" y="0"/>
                </a:cubicBezTo>
                <a:close/>
              </a:path>
            </a:pathLst>
          </a:custGeom>
        </p:spPr>
        <p:txBody>
          <a:bodyPr rIns="365760" anchor="ctr" anchorCtr="0"/>
          <a:lstStyle>
            <a:lvl1pPr algn="r">
              <a:defRPr/>
            </a:lvl1pPr>
          </a:lstStyle>
          <a:p>
            <a:endParaRPr lang="en-US" dirty="0"/>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8" name="Content Placeholder 7"/>
          <p:cNvSpPr>
            <a:spLocks noGrp="1"/>
          </p:cNvSpPr>
          <p:nvPr>
            <p:ph sz="quarter" idx="26" hasCustomPrompt="1"/>
          </p:nvPr>
        </p:nvSpPr>
        <p:spPr>
          <a:xfrm>
            <a:off x="609600" y="1397000"/>
            <a:ext cx="10972800" cy="4978400"/>
          </a:xfrm>
        </p:spPr>
        <p:txBody>
          <a:bodyPr/>
          <a:lstStyle>
            <a:lvl1pPr>
              <a:defRPr b="0" i="0" cap="none" spc="0">
                <a:latin typeface="Myriad Pro Light" charset="0"/>
                <a:ea typeface="Myriad Pro Light" charset="0"/>
                <a:cs typeface="Myriad Pro Light"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Date Placeholder 19"/>
          <p:cNvSpPr>
            <a:spLocks noGrp="1"/>
          </p:cNvSpPr>
          <p:nvPr>
            <p:ph type="dt" sz="half" idx="27"/>
          </p:nvPr>
        </p:nvSpPr>
        <p:spPr/>
        <p:txBody>
          <a:bodyPr/>
          <a:lstStyle/>
          <a:p>
            <a:fld id="{96E37EC4-A2FF-4F22-961F-44CC3CDAA004}" type="datetime1">
              <a:rPr lang="en-US" smtClean="0">
                <a:solidFill>
                  <a:srgbClr val="FFFFFF">
                    <a:lumMod val="75000"/>
                  </a:srgbClr>
                </a:solidFill>
              </a:rPr>
              <a:t>3/29/19</a:t>
            </a:fld>
            <a:endParaRPr lang="en-US" dirty="0">
              <a:solidFill>
                <a:srgbClr val="FFFFFF">
                  <a:lumMod val="75000"/>
                </a:srgbClr>
              </a:solidFill>
            </a:endParaRPr>
          </a:p>
        </p:txBody>
      </p:sp>
      <p:sp>
        <p:nvSpPr>
          <p:cNvPr id="21" name="Footer Placeholder 20"/>
          <p:cNvSpPr>
            <a:spLocks noGrp="1"/>
          </p:cNvSpPr>
          <p:nvPr>
            <p:ph type="ftr" sz="quarter" idx="28"/>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2" name="Slide Number Placeholder 21"/>
          <p:cNvSpPr>
            <a:spLocks noGrp="1"/>
          </p:cNvSpPr>
          <p:nvPr>
            <p:ph type="sldNum" sz="quarter" idx="29"/>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016509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Image full - 1 Column">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solidFill>
            <a:schemeClr val="bg1"/>
          </a:solidFill>
        </p:spPr>
        <p:txBody>
          <a:bodyPr lIns="4114800" anchor="ctr" anchorCtr="0"/>
          <a:lstStyle>
            <a:lvl1pPr algn="ctr">
              <a:defRPr/>
            </a:lvl1pPr>
          </a:lstStyle>
          <a:p>
            <a:r>
              <a:rPr lang="en-US" dirty="0"/>
              <a:t>Click to insert Picture</a:t>
            </a:r>
          </a:p>
        </p:txBody>
      </p:sp>
      <p:sp>
        <p:nvSpPr>
          <p:cNvPr id="5" name="Text Placeholder 4"/>
          <p:cNvSpPr>
            <a:spLocks noGrp="1"/>
          </p:cNvSpPr>
          <p:nvPr>
            <p:ph type="body" sz="quarter" idx="11"/>
          </p:nvPr>
        </p:nvSpPr>
        <p:spPr>
          <a:xfrm>
            <a:off x="0" y="0"/>
            <a:ext cx="4495800" cy="6858000"/>
          </a:xfrm>
          <a:solidFill>
            <a:schemeClr val="tx1">
              <a:alpha val="70000"/>
            </a:schemeClr>
          </a:solidFill>
        </p:spPr>
        <p:txBody>
          <a:bodyPr anchor="ctr" anchorCtr="0"/>
          <a:lstStyle>
            <a:lvl1pPr algn="ctr">
              <a:defRPr sz="3600" spc="0">
                <a:solidFill>
                  <a:schemeClr val="accent2"/>
                </a:solidFill>
              </a:defRPr>
            </a:lvl1pPr>
            <a:lvl2pPr algn="ctr">
              <a:defRPr sz="1800" cap="all" spc="100" baseline="0">
                <a:solidFill>
                  <a:schemeClr val="bg1">
                    <a:lumMod val="65000"/>
                  </a:schemeClr>
                </a:solidFill>
                <a:latin typeface="+mj-lt"/>
              </a:defRPr>
            </a:lvl2pPr>
            <a:lvl3pPr algn="ctr">
              <a:defRPr/>
            </a:lvl3pPr>
            <a:lvl4pPr algn="ctr">
              <a:defRPr/>
            </a:lvl4pPr>
            <a:lvl5pPr algn="ctr">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78606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solidFill>
            <a:schemeClr val="tx1">
              <a:lumMod val="85000"/>
              <a:lumOff val="15000"/>
              <a:alpha val="70000"/>
            </a:schemeClr>
          </a:solidFill>
        </p:spPr>
        <p:txBody>
          <a:bodyPr bIns="1554480" anchor="ctr" anchorCtr="0"/>
          <a:lstStyle>
            <a:lvl1pPr algn="ctr">
              <a:defRPr>
                <a:solidFill>
                  <a:schemeClr val="bg1">
                    <a:lumMod val="65000"/>
                  </a:schemeClr>
                </a:solidFill>
              </a:defRPr>
            </a:lvl1pPr>
          </a:lstStyle>
          <a:p>
            <a:endParaRPr lang="en-US"/>
          </a:p>
        </p:txBody>
      </p:sp>
      <p:sp>
        <p:nvSpPr>
          <p:cNvPr id="9" name="Text Placeholder 8"/>
          <p:cNvSpPr>
            <a:spLocks noGrp="1"/>
          </p:cNvSpPr>
          <p:nvPr>
            <p:ph type="body" sz="quarter" idx="14"/>
          </p:nvPr>
        </p:nvSpPr>
        <p:spPr>
          <a:xfrm>
            <a:off x="0" y="3144044"/>
            <a:ext cx="12192000" cy="569912"/>
          </a:xfrm>
        </p:spPr>
        <p:txBody>
          <a:bodyPr anchor="ctr" anchorCtr="0"/>
          <a:lstStyle>
            <a:lvl1pPr algn="ctr">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3348044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3" name="Table Placeholder 2"/>
          <p:cNvSpPr>
            <a:spLocks noGrp="1"/>
          </p:cNvSpPr>
          <p:nvPr>
            <p:ph type="tbl" sz="quarter" idx="22"/>
          </p:nvPr>
        </p:nvSpPr>
        <p:spPr>
          <a:xfrm>
            <a:off x="609600" y="1498601"/>
            <a:ext cx="10972800" cy="4978400"/>
          </a:xfrm>
        </p:spPr>
        <p:txBody>
          <a:bodyPr anchor="ctr" anchorCtr="0"/>
          <a:lstStyle>
            <a:lvl1pPr algn="ctr">
              <a:defRPr/>
            </a:lvl1pPr>
          </a:lstStyle>
          <a:p>
            <a:endParaRPr lang="en-US"/>
          </a:p>
        </p:txBody>
      </p:sp>
      <p:sp>
        <p:nvSpPr>
          <p:cNvPr id="6" name="Date Placeholder 5"/>
          <p:cNvSpPr>
            <a:spLocks noGrp="1"/>
          </p:cNvSpPr>
          <p:nvPr>
            <p:ph type="dt" sz="half" idx="23"/>
          </p:nvPr>
        </p:nvSpPr>
        <p:spPr/>
        <p:txBody>
          <a:bodyPr/>
          <a:lstStyle/>
          <a:p>
            <a:fld id="{EB053DB5-2BEA-4AE2-A924-A8F1D6DEA802}" type="datetime1">
              <a:rPr lang="en-US" smtClean="0">
                <a:solidFill>
                  <a:srgbClr val="FFFFFF">
                    <a:lumMod val="75000"/>
                  </a:srgbClr>
                </a:solidFill>
              </a:rPr>
              <a:t>3/29/19</a:t>
            </a:fld>
            <a:endParaRPr lang="en-US" dirty="0">
              <a:solidFill>
                <a:srgbClr val="FFFFFF">
                  <a:lumMod val="75000"/>
                </a:srgbClr>
              </a:solidFill>
            </a:endParaRPr>
          </a:p>
        </p:txBody>
      </p:sp>
      <p:sp>
        <p:nvSpPr>
          <p:cNvPr id="7" name="Footer Placeholder 6"/>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8" name="Slide Number Placeholder 7"/>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277325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 Table with subhead">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71601"/>
            <a:ext cx="10972800" cy="576471"/>
          </a:xfrm>
        </p:spPr>
        <p:txBody>
          <a:bodyPr/>
          <a:lstStyle>
            <a:lvl1pPr algn="ctr">
              <a:defRPr spc="0" baseline="0"/>
            </a:lvl1pPr>
            <a:lvl2pPr>
              <a:defRPr baseline="0"/>
            </a:lvl2pPr>
          </a:lstStyle>
          <a:p>
            <a:pPr lvl="0"/>
            <a:r>
              <a:rPr lang="en-US" dirty="0"/>
              <a:t>Click to edit Master text styles</a:t>
            </a:r>
          </a:p>
        </p:txBody>
      </p:sp>
      <p:sp>
        <p:nvSpPr>
          <p:cNvPr id="3" name="Table Placeholder 2"/>
          <p:cNvSpPr>
            <a:spLocks noGrp="1"/>
          </p:cNvSpPr>
          <p:nvPr>
            <p:ph type="tbl" sz="quarter" idx="22"/>
          </p:nvPr>
        </p:nvSpPr>
        <p:spPr>
          <a:xfrm>
            <a:off x="609600" y="2093914"/>
            <a:ext cx="10972800" cy="4383087"/>
          </a:xfrm>
        </p:spPr>
        <p:txBody>
          <a:bodyPr anchor="ctr" anchorCtr="0"/>
          <a:lstStyle>
            <a:lvl1pPr algn="ctr">
              <a:defRPr/>
            </a:lvl1pPr>
          </a:lstStyle>
          <a:p>
            <a:endParaRPr lang="en-US"/>
          </a:p>
        </p:txBody>
      </p:sp>
      <p:sp>
        <p:nvSpPr>
          <p:cNvPr id="2" name="Date Placeholder 1"/>
          <p:cNvSpPr>
            <a:spLocks noGrp="1"/>
          </p:cNvSpPr>
          <p:nvPr>
            <p:ph type="dt" sz="half" idx="23"/>
          </p:nvPr>
        </p:nvSpPr>
        <p:spPr/>
        <p:txBody>
          <a:bodyPr/>
          <a:lstStyle/>
          <a:p>
            <a:fld id="{D469BFB2-D6C0-488E-9C8B-916899D0614C}" type="datetime1">
              <a:rPr lang="en-US" smtClean="0">
                <a:solidFill>
                  <a:srgbClr val="FFFFFF">
                    <a:lumMod val="75000"/>
                  </a:srgbClr>
                </a:solidFill>
              </a:rPr>
              <a:t>3/29/19</a:t>
            </a:fld>
            <a:endParaRPr lang="en-US" dirty="0">
              <a:solidFill>
                <a:srgbClr val="FFFFFF">
                  <a:lumMod val="75000"/>
                </a:srgbClr>
              </a:solidFill>
            </a:endParaRPr>
          </a:p>
        </p:txBody>
      </p:sp>
      <p:sp>
        <p:nvSpPr>
          <p:cNvPr id="5" name="Footer Placeholder 4"/>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6" name="Slide Number Placeholder 5"/>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987172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Maximum Content">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609600" y="256117"/>
            <a:ext cx="10972800" cy="6119283"/>
          </a:xfrm>
        </p:spPr>
        <p:txBody>
          <a:bodyPr/>
          <a:lstStyle>
            <a:lvl1pPr>
              <a:defRPr spc="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3"/>
          </p:nvPr>
        </p:nvSpPr>
        <p:spPr/>
        <p:txBody>
          <a:bodyPr/>
          <a:lstStyle/>
          <a:p>
            <a:fld id="{FC0EAF16-3E36-4A37-955C-74A9A2248C57}" type="datetime1">
              <a:rPr lang="en-US" smtClean="0">
                <a:solidFill>
                  <a:srgbClr val="FFFFFF">
                    <a:lumMod val="75000"/>
                  </a:srgbClr>
                </a:solidFill>
              </a:rPr>
              <a:t>3/29/19</a:t>
            </a:fld>
            <a:endParaRPr lang="en-US" dirty="0">
              <a:solidFill>
                <a:srgbClr val="FFFFFF">
                  <a:lumMod val="75000"/>
                </a:srgbClr>
              </a:solidFill>
            </a:endParaRPr>
          </a:p>
        </p:txBody>
      </p:sp>
      <p:sp>
        <p:nvSpPr>
          <p:cNvPr id="3" name="Footer Placeholder 2"/>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5" name="Slide Number Placeholder 4"/>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7657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solidFill>
            <a:schemeClr val="tx1">
              <a:lumMod val="85000"/>
              <a:lumOff val="15000"/>
              <a:alpha val="70000"/>
            </a:schemeClr>
          </a:solidFill>
        </p:spPr>
        <p:txBody>
          <a:bodyPr bIns="1554480" anchor="ctr" anchorCtr="0"/>
          <a:lstStyle>
            <a:lvl1pPr algn="ctr">
              <a:defRPr>
                <a:solidFill>
                  <a:schemeClr val="bg1">
                    <a:lumMod val="65000"/>
                  </a:schemeClr>
                </a:solidFill>
              </a:defRPr>
            </a:lvl1pPr>
          </a:lstStyle>
          <a:p>
            <a:endParaRPr lang="en-US" dirty="0"/>
          </a:p>
        </p:txBody>
      </p:sp>
      <p:sp>
        <p:nvSpPr>
          <p:cNvPr id="9" name="Text Placeholder 8"/>
          <p:cNvSpPr>
            <a:spLocks noGrp="1"/>
          </p:cNvSpPr>
          <p:nvPr>
            <p:ph type="body" sz="quarter" idx="14"/>
          </p:nvPr>
        </p:nvSpPr>
        <p:spPr>
          <a:xfrm>
            <a:off x="0" y="3144044"/>
            <a:ext cx="12192000" cy="569912"/>
          </a:xfrm>
        </p:spPr>
        <p:txBody>
          <a:bodyPr anchor="ctr" anchorCtr="0"/>
          <a:lstStyle>
            <a:lvl1pPr algn="ctr">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1151695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C2BF1D14-0219-46E6-9D84-3ACE15B8B4EE}"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3" name="Table Placeholder 2"/>
          <p:cNvSpPr>
            <a:spLocks noGrp="1"/>
          </p:cNvSpPr>
          <p:nvPr>
            <p:ph type="tbl" sz="quarter" idx="22"/>
          </p:nvPr>
        </p:nvSpPr>
        <p:spPr>
          <a:xfrm>
            <a:off x="609600" y="1498601"/>
            <a:ext cx="10972800" cy="4978400"/>
          </a:xfrm>
        </p:spPr>
        <p:txBody>
          <a:bodyPr anchor="ctr" anchorCtr="0"/>
          <a:lstStyle>
            <a:lvl1pPr algn="ctr">
              <a:defRPr/>
            </a:lvl1pPr>
          </a:lstStyle>
          <a:p>
            <a:endParaRPr lang="en-US" dirty="0"/>
          </a:p>
        </p:txBody>
      </p:sp>
    </p:spTree>
    <p:extLst>
      <p:ext uri="{BB962C8B-B14F-4D97-AF65-F5344CB8AC3E}">
        <p14:creationId xmlns:p14="http://schemas.microsoft.com/office/powerpoint/2010/main" val="3718842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userDrawn="1">
          <p15:clr>
            <a:srgbClr val="FBAE40"/>
          </p15:clr>
        </p15:guide>
        <p15:guide id="2" orient="horz" pos="56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Table with subhead">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71601"/>
            <a:ext cx="10972800" cy="576471"/>
          </a:xfrm>
        </p:spPr>
        <p:txBody>
          <a:bodyPr/>
          <a:lstStyle>
            <a:lvl1pPr algn="ctr">
              <a:defRPr spc="100" baseline="0"/>
            </a:lvl1pPr>
            <a:lvl2pPr>
              <a:defRPr baseline="0"/>
            </a:lvl2pPr>
          </a:lstStyle>
          <a:p>
            <a:pPr lvl="0"/>
            <a:r>
              <a:rPr lang="en-US" dirty="0"/>
              <a:t>Click to edit Master text styles</a:t>
            </a:r>
          </a:p>
        </p:txBody>
      </p:sp>
      <p:sp>
        <p:nvSpPr>
          <p:cNvPr id="23" name="Date Placeholder 22"/>
          <p:cNvSpPr>
            <a:spLocks noGrp="1"/>
          </p:cNvSpPr>
          <p:nvPr>
            <p:ph type="dt" sz="half" idx="19"/>
          </p:nvPr>
        </p:nvSpPr>
        <p:spPr/>
        <p:txBody>
          <a:bodyPr/>
          <a:lstStyle/>
          <a:p>
            <a:fld id="{3BA7BCF9-53AD-4179-BAD6-4041A7F3D778}"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3" name="Table Placeholder 2"/>
          <p:cNvSpPr>
            <a:spLocks noGrp="1"/>
          </p:cNvSpPr>
          <p:nvPr>
            <p:ph type="tbl" sz="quarter" idx="22"/>
          </p:nvPr>
        </p:nvSpPr>
        <p:spPr>
          <a:xfrm>
            <a:off x="609600" y="2093914"/>
            <a:ext cx="10972800" cy="4383087"/>
          </a:xfrm>
        </p:spPr>
        <p:txBody>
          <a:bodyPr anchor="ctr" anchorCtr="0"/>
          <a:lstStyle>
            <a:lvl1pPr algn="ctr">
              <a:defRPr/>
            </a:lvl1pPr>
          </a:lstStyle>
          <a:p>
            <a:endParaRPr lang="en-US" dirty="0"/>
          </a:p>
        </p:txBody>
      </p:sp>
    </p:spTree>
    <p:extLst>
      <p:ext uri="{BB962C8B-B14F-4D97-AF65-F5344CB8AC3E}">
        <p14:creationId xmlns:p14="http://schemas.microsoft.com/office/powerpoint/2010/main" val="3549081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userDrawn="1">
          <p15:clr>
            <a:srgbClr val="FBAE40"/>
          </p15:clr>
        </p15:guide>
        <p15:guide id="2" orient="horz" pos="56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ximum Content">
    <p:spTree>
      <p:nvGrpSpPr>
        <p:cNvPr id="1" name=""/>
        <p:cNvGrpSpPr/>
        <p:nvPr/>
      </p:nvGrpSpPr>
      <p:grpSpPr>
        <a:xfrm>
          <a:off x="0" y="0"/>
          <a:ext cx="0" cy="0"/>
          <a:chOff x="0" y="0"/>
          <a:chExt cx="0" cy="0"/>
        </a:xfrm>
      </p:grpSpPr>
      <p:sp>
        <p:nvSpPr>
          <p:cNvPr id="23" name="Date Placeholder 22"/>
          <p:cNvSpPr>
            <a:spLocks noGrp="1"/>
          </p:cNvSpPr>
          <p:nvPr>
            <p:ph type="dt" sz="half" idx="19"/>
          </p:nvPr>
        </p:nvSpPr>
        <p:spPr/>
        <p:txBody>
          <a:bodyPr/>
          <a:lstStyle/>
          <a:p>
            <a:fld id="{C7BA32B6-5760-4E50-8F5D-98EF45BE9324}"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4" name="Content Placeholder 3"/>
          <p:cNvSpPr>
            <a:spLocks noGrp="1"/>
          </p:cNvSpPr>
          <p:nvPr>
            <p:ph sz="quarter" idx="22"/>
          </p:nvPr>
        </p:nvSpPr>
        <p:spPr>
          <a:xfrm>
            <a:off x="609600" y="256117"/>
            <a:ext cx="10972800" cy="611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331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userDrawn="1">
          <p15:clr>
            <a:srgbClr val="FBAE40"/>
          </p15:clr>
        </p15:guide>
        <p15:guide id="2" orient="horz" pos="56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10" name="Picture 9" descr="angles.png"/>
          <p:cNvPicPr>
            <a:picLocks/>
          </p:cNvPicPr>
          <p:nvPr/>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11" name="Picture 10"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29818" y="5916714"/>
            <a:ext cx="1547783" cy="438873"/>
          </a:xfrm>
          <a:prstGeom prst="rect">
            <a:avLst/>
          </a:prstGeom>
        </p:spPr>
      </p:pic>
      <p:sp>
        <p:nvSpPr>
          <p:cNvPr id="6" name="Title 1"/>
          <p:cNvSpPr>
            <a:spLocks noGrp="1"/>
          </p:cNvSpPr>
          <p:nvPr>
            <p:ph type="ctrTitle"/>
          </p:nvPr>
        </p:nvSpPr>
        <p:spPr>
          <a:xfrm>
            <a:off x="609600" y="4343400"/>
            <a:ext cx="7086600" cy="393955"/>
          </a:xfrm>
          <a:prstGeom prst="rect">
            <a:avLst/>
          </a:prstGeom>
        </p:spPr>
        <p:txBody>
          <a:bodyPr wrap="square" lIns="0" tIns="0" rIns="0" bIns="0" anchor="b" anchorCtr="0">
            <a:spAutoFit/>
          </a:bodyPr>
          <a:lstStyle>
            <a:lvl1pPr algn="l">
              <a:lnSpc>
                <a:spcPct val="80000"/>
              </a:lnSpc>
              <a:defRPr sz="3200" b="0" i="0" cap="all" spc="0" baseline="0">
                <a:solidFill>
                  <a:schemeClr val="accent2"/>
                </a:solidFill>
                <a:latin typeface="+mj-lt"/>
                <a:cs typeface="Segoe UI Light" panose="020B0502040204020203" pitchFamily="34" charset="0"/>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609600" y="4851089"/>
            <a:ext cx="7086600" cy="276999"/>
          </a:xfrm>
        </p:spPr>
        <p:txBody>
          <a:bodyPr wrap="square" lIns="0" tIns="0" rIns="0" bIns="0" anchor="t" anchorCtr="0">
            <a:spAutoFit/>
          </a:bodyPr>
          <a:lstStyle>
            <a:lvl1pPr marL="0" indent="0" algn="l">
              <a:spcAft>
                <a:spcPts val="0"/>
              </a:spcAft>
              <a:buNone/>
              <a:defRPr sz="2000" cap="none" spc="0" baseline="0">
                <a:solidFill>
                  <a:schemeClr val="tx1">
                    <a:lumMod val="65000"/>
                    <a:lumOff val="3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8" name="Picture 7" descr="angles.png"/>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9" name="Picture 8"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29818" y="5916714"/>
            <a:ext cx="1547783" cy="438873"/>
          </a:xfrm>
          <a:prstGeom prst="rect">
            <a:avLst/>
          </a:prstGeom>
        </p:spPr>
      </p:pic>
    </p:spTree>
    <p:extLst>
      <p:ext uri="{BB962C8B-B14F-4D97-AF65-F5344CB8AC3E}">
        <p14:creationId xmlns:p14="http://schemas.microsoft.com/office/powerpoint/2010/main" val="2361905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609600" y="4369113"/>
            <a:ext cx="7086600" cy="393955"/>
          </a:xfrm>
          <a:prstGeom prst="rect">
            <a:avLst/>
          </a:prstGeom>
        </p:spPr>
        <p:txBody>
          <a:bodyPr wrap="square" lIns="0" tIns="0" rIns="0" bIns="0" anchor="b" anchorCtr="0">
            <a:spAutoFit/>
          </a:bodyPr>
          <a:lstStyle>
            <a:lvl1pPr algn="l">
              <a:lnSpc>
                <a:spcPct val="80000"/>
              </a:lnSpc>
              <a:defRPr sz="3200" b="0" i="0" cap="all" spc="0" baseline="0">
                <a:solidFill>
                  <a:schemeClr val="accent2"/>
                </a:solidFill>
                <a:latin typeface="+mj-lt"/>
                <a:cs typeface="Segoe UI Light" panose="020B0502040204020203"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609600" y="4876802"/>
            <a:ext cx="7086600" cy="276999"/>
          </a:xfrm>
        </p:spPr>
        <p:txBody>
          <a:bodyPr wrap="square" lIns="0" tIns="0" rIns="0" bIns="0" anchor="t" anchorCtr="0">
            <a:spAutoFit/>
          </a:bodyPr>
          <a:lstStyle>
            <a:lvl1pPr marL="0" indent="0" algn="l">
              <a:spcAft>
                <a:spcPts val="0"/>
              </a:spcAft>
              <a:buNone/>
              <a:defRPr sz="2000" cap="none" spc="0" baseline="0">
                <a:solidFill>
                  <a:schemeClr val="bg1">
                    <a:lumMod val="7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8" name="Picture 7" descr="angles.png"/>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9" name="Picture 8"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29818" y="5916714"/>
            <a:ext cx="1547783" cy="438873"/>
          </a:xfrm>
          <a:prstGeom prst="rect">
            <a:avLst/>
          </a:prstGeom>
        </p:spPr>
      </p:pic>
    </p:spTree>
    <p:extLst>
      <p:ext uri="{BB962C8B-B14F-4D97-AF65-F5344CB8AC3E}">
        <p14:creationId xmlns:p14="http://schemas.microsoft.com/office/powerpoint/2010/main" val="1083260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Break">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609600" y="4369113"/>
            <a:ext cx="7086600" cy="393955"/>
          </a:xfrm>
          <a:prstGeom prst="rect">
            <a:avLst/>
          </a:prstGeom>
        </p:spPr>
        <p:txBody>
          <a:bodyPr wrap="square" lIns="0" tIns="0" rIns="0" bIns="0" anchor="b" anchorCtr="0">
            <a:spAutoFit/>
          </a:bodyPr>
          <a:lstStyle>
            <a:lvl1pPr algn="l">
              <a:lnSpc>
                <a:spcPct val="80000"/>
              </a:lnSpc>
              <a:defRPr sz="3200" b="0" i="0" cap="all" spc="0" baseline="0">
                <a:solidFill>
                  <a:schemeClr val="accent2"/>
                </a:solidFill>
                <a:latin typeface="+mj-lt"/>
                <a:cs typeface="Segoe UI Light" panose="020B0502040204020203" pitchFamily="34" charset="0"/>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609600" y="4876802"/>
            <a:ext cx="7086600" cy="276999"/>
          </a:xfrm>
        </p:spPr>
        <p:txBody>
          <a:bodyPr wrap="square" lIns="0" tIns="0" rIns="0" bIns="0" anchor="t" anchorCtr="0">
            <a:spAutoFit/>
          </a:bodyPr>
          <a:lstStyle>
            <a:lvl1pPr marL="0" indent="0" algn="l">
              <a:spcAft>
                <a:spcPts val="0"/>
              </a:spcAft>
              <a:buNone/>
              <a:defRPr sz="2000" cap="none" spc="0" baseline="0">
                <a:solidFill>
                  <a:schemeClr val="bg1">
                    <a:lumMod val="7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8" name="Picture 7" descr="angles.png"/>
          <p:cNvPicPr>
            <a:picLocks/>
          </p:cNvPicPr>
          <p:nvPr/>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9" name="Picture 8"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29818" y="5916714"/>
            <a:ext cx="1547783" cy="438873"/>
          </a:xfrm>
          <a:prstGeom prst="rect">
            <a:avLst/>
          </a:prstGeom>
        </p:spPr>
      </p:pic>
      <p:pic>
        <p:nvPicPr>
          <p:cNvPr id="6" name="Picture 5" descr="angles.png"/>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7" name="Picture 6"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29818" y="5916714"/>
            <a:ext cx="1547783" cy="438873"/>
          </a:xfrm>
          <a:prstGeom prst="rect">
            <a:avLst/>
          </a:prstGeom>
        </p:spPr>
      </p:pic>
    </p:spTree>
    <p:extLst>
      <p:ext uri="{BB962C8B-B14F-4D97-AF65-F5344CB8AC3E}">
        <p14:creationId xmlns:p14="http://schemas.microsoft.com/office/powerpoint/2010/main" val="3848092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97000"/>
            <a:ext cx="10972800" cy="4978400"/>
          </a:xfrm>
        </p:spPr>
        <p:txBody>
          <a:bodyPr/>
          <a:lstStyle>
            <a:lvl1pPr>
              <a:defRPr spc="100" baseline="0"/>
            </a:lvl1pPr>
            <a:lvl2pP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9"/>
          </p:nvPr>
        </p:nvSpPr>
        <p:spPr/>
        <p:txBody>
          <a:bodyPr/>
          <a:lstStyle/>
          <a:p>
            <a:fld id="{A26F3AE7-F19B-444F-B98A-E456A0FB352F}" type="datetime1">
              <a:rPr lang="en-US" smtClean="0"/>
              <a:t>3/29/19</a:t>
            </a:fld>
            <a:endParaRPr lang="en-US" dirty="0"/>
          </a:p>
        </p:txBody>
      </p:sp>
      <p:sp>
        <p:nvSpPr>
          <p:cNvPr id="3" name="Footer Placeholder 2"/>
          <p:cNvSpPr>
            <a:spLocks noGrp="1"/>
          </p:cNvSpPr>
          <p:nvPr>
            <p:ph type="ftr" sz="quarter" idx="20"/>
          </p:nvPr>
        </p:nvSpPr>
        <p:spPr/>
        <p:txBody>
          <a:bodyPr/>
          <a:lstStyle/>
          <a:p>
            <a:r>
              <a:rPr lang="en-US"/>
              <a:t>Proprietary &amp; Confidential AllClear ID</a:t>
            </a:r>
            <a:endParaRPr lang="en-US" dirty="0"/>
          </a:p>
        </p:txBody>
      </p:sp>
      <p:sp>
        <p:nvSpPr>
          <p:cNvPr id="5" name="Slide Number Placeholder 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10" name="Rectangle 9"/>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4" name="Picture 13"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Tree>
    <p:extLst>
      <p:ext uri="{BB962C8B-B14F-4D97-AF65-F5344CB8AC3E}">
        <p14:creationId xmlns:p14="http://schemas.microsoft.com/office/powerpoint/2010/main" val="269263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0" orient="horz" pos="2112" userDrawn="1">
          <p15:clr>
            <a:srgbClr val="FBAE40"/>
          </p15:clr>
        </p15:guide>
        <p15:guide id="1" orient="horz" pos="569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420E65EE-B855-4CE1-B10A-CCE74EAFA124}"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5" name="Text Placeholder 4"/>
          <p:cNvSpPr>
            <a:spLocks noGrp="1"/>
          </p:cNvSpPr>
          <p:nvPr>
            <p:ph type="body" sz="quarter" idx="23"/>
          </p:nvPr>
        </p:nvSpPr>
        <p:spPr>
          <a:xfrm>
            <a:off x="8153400" y="1397000"/>
            <a:ext cx="3429000" cy="4978400"/>
          </a:xfrm>
        </p:spPr>
        <p:txBody>
          <a:bodyPr>
            <a:normAutofit/>
          </a:bodyPr>
          <a:lstStyle>
            <a:lvl1pPr>
              <a:defRPr sz="2133"/>
            </a:lvl1pPr>
            <a:lvl2pPr>
              <a:defRPr sz="1867"/>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4"/>
          </p:nvPr>
        </p:nvSpPr>
        <p:spPr>
          <a:xfrm>
            <a:off x="609600" y="1397000"/>
            <a:ext cx="7086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pic>
        <p:nvPicPr>
          <p:cNvPr id="14" name="Picture 13"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Tree>
    <p:extLst>
      <p:ext uri="{BB962C8B-B14F-4D97-AF65-F5344CB8AC3E}">
        <p14:creationId xmlns:p14="http://schemas.microsoft.com/office/powerpoint/2010/main" val="737833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2" name="Picture 11"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5412" y="-4475"/>
            <a:ext cx="4184073" cy="918876"/>
          </a:xfrm>
          <a:prstGeom prst="rect">
            <a:avLst/>
          </a:prstGeom>
        </p:spPr>
      </p:pic>
      <p:pic>
        <p:nvPicPr>
          <p:cNvPr id="15" name="Picture 14"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02161" y="710025"/>
            <a:ext cx="1441556" cy="408753"/>
          </a:xfrm>
          <a:prstGeom prst="rect">
            <a:avLst/>
          </a:prstGeom>
        </p:spPr>
      </p:pic>
      <p:sp>
        <p:nvSpPr>
          <p:cNvPr id="18" name="Rectangle 17"/>
          <p:cNvSpPr/>
          <p:nvPr/>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4" name="Text Placeholder 3"/>
          <p:cNvSpPr>
            <a:spLocks noGrp="1"/>
          </p:cNvSpPr>
          <p:nvPr>
            <p:ph type="body" sz="quarter" idx="19"/>
          </p:nvPr>
        </p:nvSpPr>
        <p:spPr>
          <a:xfrm>
            <a:off x="609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20"/>
          </p:nvPr>
        </p:nvSpPr>
        <p:spPr>
          <a:xfrm>
            <a:off x="6324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Date Placeholder 22"/>
          <p:cNvSpPr>
            <a:spLocks noGrp="1"/>
          </p:cNvSpPr>
          <p:nvPr>
            <p:ph type="dt" sz="half" idx="21"/>
          </p:nvPr>
        </p:nvSpPr>
        <p:spPr/>
        <p:txBody>
          <a:bodyPr/>
          <a:lstStyle/>
          <a:p>
            <a:fld id="{463108FF-9DCB-4596-BE7D-B2EA32701C1B}" type="datetime1">
              <a:rPr lang="en-US" smtClean="0"/>
              <a:t>3/29/19</a:t>
            </a:fld>
            <a:endParaRPr lang="en-US" dirty="0"/>
          </a:p>
        </p:txBody>
      </p:sp>
      <p:sp>
        <p:nvSpPr>
          <p:cNvPr id="24" name="Footer Placeholder 23"/>
          <p:cNvSpPr>
            <a:spLocks noGrp="1"/>
          </p:cNvSpPr>
          <p:nvPr>
            <p:ph type="ftr" sz="quarter" idx="22"/>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3"/>
          </p:nvPr>
        </p:nvSpPr>
        <p:spPr/>
        <p:txBody>
          <a:bodyPr/>
          <a:lstStyle/>
          <a:p>
            <a:pPr algn="r"/>
            <a:fld id="{031DC82C-726B-5C42-8B81-9DE27723AB55}" type="slidenum">
              <a:rPr lang="en-US" smtClean="0"/>
              <a:pPr algn="r"/>
              <a:t>‹#›</a:t>
            </a:fld>
            <a:endParaRPr lang="en-US" dirty="0"/>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5412" y="-4475"/>
            <a:ext cx="4184073" cy="918876"/>
          </a:xfrm>
          <a:prstGeom prst="rect">
            <a:avLst/>
          </a:prstGeom>
        </p:spPr>
      </p:pic>
      <p:pic>
        <p:nvPicPr>
          <p:cNvPr id="14" name="Picture 13"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02161" y="710025"/>
            <a:ext cx="1441556" cy="408753"/>
          </a:xfrm>
          <a:prstGeom prst="rect">
            <a:avLst/>
          </a:prstGeom>
        </p:spPr>
      </p:pic>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Tree>
    <p:extLst>
      <p:ext uri="{BB962C8B-B14F-4D97-AF65-F5344CB8AC3E}">
        <p14:creationId xmlns:p14="http://schemas.microsoft.com/office/powerpoint/2010/main" val="2006180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4" name="Picture 13"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41761" y="-4475"/>
            <a:ext cx="4184073" cy="918876"/>
          </a:xfrm>
          <a:prstGeom prst="rect">
            <a:avLst/>
          </a:prstGeom>
        </p:spPr>
      </p:pic>
      <p:pic>
        <p:nvPicPr>
          <p:cNvPr id="20" name="Picture 19"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08511" y="710025"/>
            <a:ext cx="1441556" cy="408753"/>
          </a:xfrm>
          <a:prstGeom prst="rect">
            <a:avLst/>
          </a:prstGeom>
        </p:spPr>
      </p:pic>
      <p:sp>
        <p:nvSpPr>
          <p:cNvPr id="19" name="Rectangle 18"/>
          <p:cNvSpPr/>
          <p:nvPr/>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4" name="Text Placeholder 3"/>
          <p:cNvSpPr>
            <a:spLocks noGrp="1"/>
          </p:cNvSpPr>
          <p:nvPr>
            <p:ph type="body" sz="quarter" idx="17"/>
          </p:nvPr>
        </p:nvSpPr>
        <p:spPr>
          <a:xfrm>
            <a:off x="6096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3"/>
          <p:cNvSpPr>
            <a:spLocks noGrp="1"/>
          </p:cNvSpPr>
          <p:nvPr>
            <p:ph type="body" sz="quarter" idx="18"/>
          </p:nvPr>
        </p:nvSpPr>
        <p:spPr>
          <a:xfrm>
            <a:off x="4381500" y="1397000"/>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
          <p:cNvSpPr>
            <a:spLocks noGrp="1"/>
          </p:cNvSpPr>
          <p:nvPr>
            <p:ph type="body" sz="quarter" idx="19"/>
          </p:nvPr>
        </p:nvSpPr>
        <p:spPr>
          <a:xfrm>
            <a:off x="81534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Date Placeholder 26"/>
          <p:cNvSpPr>
            <a:spLocks noGrp="1"/>
          </p:cNvSpPr>
          <p:nvPr>
            <p:ph type="dt" sz="half" idx="20"/>
          </p:nvPr>
        </p:nvSpPr>
        <p:spPr/>
        <p:txBody>
          <a:bodyPr/>
          <a:lstStyle/>
          <a:p>
            <a:fld id="{F1B7C792-ABEB-4A5A-9EEA-32A2A8B5AE05}" type="datetime1">
              <a:rPr lang="en-US" smtClean="0"/>
              <a:t>3/29/19</a:t>
            </a:fld>
            <a:endParaRPr lang="en-US" dirty="0"/>
          </a:p>
        </p:txBody>
      </p:sp>
      <p:sp>
        <p:nvSpPr>
          <p:cNvPr id="28" name="Footer Placeholder 27"/>
          <p:cNvSpPr>
            <a:spLocks noGrp="1"/>
          </p:cNvSpPr>
          <p:nvPr>
            <p:ph type="ftr" sz="quarter" idx="21"/>
          </p:nvPr>
        </p:nvSpPr>
        <p:spPr/>
        <p:txBody>
          <a:bodyPr/>
          <a:lstStyle/>
          <a:p>
            <a:r>
              <a:rPr lang="en-US"/>
              <a:t>Proprietary &amp; Confidential AllClear ID</a:t>
            </a:r>
            <a:endParaRPr lang="en-US" dirty="0"/>
          </a:p>
        </p:txBody>
      </p:sp>
      <p:sp>
        <p:nvSpPr>
          <p:cNvPr id="29" name="Slide Number Placeholder 28"/>
          <p:cNvSpPr>
            <a:spLocks noGrp="1"/>
          </p:cNvSpPr>
          <p:nvPr>
            <p:ph type="sldNum" sz="quarter" idx="22"/>
          </p:nvPr>
        </p:nvSpPr>
        <p:spPr/>
        <p:txBody>
          <a:bodyPr/>
          <a:lstStyle/>
          <a:p>
            <a:pPr algn="r"/>
            <a:fld id="{031DC82C-726B-5C42-8B81-9DE27723AB55}" type="slidenum">
              <a:rPr lang="en-US" smtClean="0"/>
              <a:pPr algn="r"/>
              <a:t>‹#›</a:t>
            </a:fld>
            <a:endParaRPr lang="en-US" dirty="0"/>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41761"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08511" y="710025"/>
            <a:ext cx="1441556" cy="408753"/>
          </a:xfrm>
          <a:prstGeom prst="rect">
            <a:avLst/>
          </a:prstGeom>
        </p:spPr>
      </p:pic>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Tree>
    <p:extLst>
      <p:ext uri="{BB962C8B-B14F-4D97-AF65-F5344CB8AC3E}">
        <p14:creationId xmlns:p14="http://schemas.microsoft.com/office/powerpoint/2010/main" val="603090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0" pos="5120" userDrawn="1">
          <p15:clr>
            <a:srgbClr val="FBAE40"/>
          </p15:clr>
        </p15:guide>
        <p15:guide id="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hoto Left with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8" name="Picture 17"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3" name="Picture Placeholder 2"/>
          <p:cNvSpPr>
            <a:spLocks noGrp="1"/>
          </p:cNvSpPr>
          <p:nvPr>
            <p:ph type="pic" sz="quarter" idx="21"/>
          </p:nvPr>
        </p:nvSpPr>
        <p:spPr>
          <a:xfrm>
            <a:off x="0" y="914400"/>
            <a:ext cx="7696200" cy="5715000"/>
          </a:xfrm>
        </p:spPr>
        <p:txBody>
          <a:bodyPr anchor="ctr"/>
          <a:lstStyle>
            <a:lvl1pPr algn="ctr">
              <a:defRPr/>
            </a:lvl1pPr>
          </a:lstStyle>
          <a:p>
            <a:r>
              <a:rPr lang="en-US" dirty="0"/>
              <a:t>Click icon to add picture</a:t>
            </a:r>
          </a:p>
        </p:txBody>
      </p:sp>
      <p:sp>
        <p:nvSpPr>
          <p:cNvPr id="12" name="Rectangle 11"/>
          <p:cNvSpPr/>
          <p:nvPr/>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4" name="Text Placeholder 3"/>
          <p:cNvSpPr>
            <a:spLocks noGrp="1"/>
          </p:cNvSpPr>
          <p:nvPr>
            <p:ph type="body" sz="quarter" idx="22"/>
          </p:nvPr>
        </p:nvSpPr>
        <p:spPr>
          <a:xfrm>
            <a:off x="8153400" y="1397000"/>
            <a:ext cx="34290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Date Placeholder 20"/>
          <p:cNvSpPr>
            <a:spLocks noGrp="1"/>
          </p:cNvSpPr>
          <p:nvPr>
            <p:ph type="dt" sz="half" idx="23"/>
          </p:nvPr>
        </p:nvSpPr>
        <p:spPr/>
        <p:txBody>
          <a:bodyPr/>
          <a:lstStyle/>
          <a:p>
            <a:fld id="{C0482370-983C-4BEC-A288-DA8F41B12DA3}" type="datetime1">
              <a:rPr lang="en-US" smtClean="0"/>
              <a:t>3/29/19</a:t>
            </a:fld>
            <a:endParaRPr lang="en-US" dirty="0"/>
          </a:p>
        </p:txBody>
      </p:sp>
      <p:sp>
        <p:nvSpPr>
          <p:cNvPr id="22" name="Footer Placeholder 21"/>
          <p:cNvSpPr>
            <a:spLocks noGrp="1"/>
          </p:cNvSpPr>
          <p:nvPr>
            <p:ph type="ftr" sz="quarter" idx="24"/>
          </p:nvPr>
        </p:nvSpPr>
        <p:spPr/>
        <p:txBody>
          <a:bodyPr/>
          <a:lstStyle/>
          <a:p>
            <a:r>
              <a:rPr lang="en-US"/>
              <a:t>Proprietary &amp; Confidential AllClear ID</a:t>
            </a:r>
            <a:endParaRPr lang="en-US" dirty="0"/>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pPr algn="r"/>
              <a:t>‹#›</a:t>
            </a:fld>
            <a:endParaRPr lang="en-US" dirty="0"/>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4" name="Picture 13"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Tree>
    <p:extLst>
      <p:ext uri="{BB962C8B-B14F-4D97-AF65-F5344CB8AC3E}">
        <p14:creationId xmlns:p14="http://schemas.microsoft.com/office/powerpoint/2010/main" val="46961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with Photo Right">
    <p:spTree>
      <p:nvGrpSpPr>
        <p:cNvPr id="1" name=""/>
        <p:cNvGrpSpPr/>
        <p:nvPr/>
      </p:nvGrpSpPr>
      <p:grpSpPr>
        <a:xfrm>
          <a:off x="0" y="0"/>
          <a:ext cx="0" cy="0"/>
          <a:chOff x="0" y="0"/>
          <a:chExt cx="0" cy="0"/>
        </a:xfrm>
      </p:grpSpPr>
      <p:sp>
        <p:nvSpPr>
          <p:cNvPr id="12" name="Picture Placeholder 2"/>
          <p:cNvSpPr>
            <a:spLocks noGrp="1"/>
          </p:cNvSpPr>
          <p:nvPr>
            <p:ph type="pic" sz="quarter" idx="26"/>
          </p:nvPr>
        </p:nvSpPr>
        <p:spPr>
          <a:xfrm>
            <a:off x="8127154" y="911626"/>
            <a:ext cx="4065260" cy="57258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3636509 w 7694373"/>
              <a:gd name="connsiteY0" fmla="*/ 0 h 5718152"/>
              <a:gd name="connsiteX1" fmla="*/ 5725847 w 7694373"/>
              <a:gd name="connsiteY1" fmla="*/ 1847 h 5718152"/>
              <a:gd name="connsiteX2" fmla="*/ 5873490 w 7694373"/>
              <a:gd name="connsiteY2" fmla="*/ 167737 h 5718152"/>
              <a:gd name="connsiteX3" fmla="*/ 6974425 w 7694373"/>
              <a:gd name="connsiteY3" fmla="*/ 170488 h 5718152"/>
              <a:gd name="connsiteX4" fmla="*/ 7113179 w 7694373"/>
              <a:gd name="connsiteY4" fmla="*/ 2802 h 5718152"/>
              <a:gd name="connsiteX5" fmla="*/ 7694362 w 7694373"/>
              <a:gd name="connsiteY5" fmla="*/ 2419 h 5718152"/>
              <a:gd name="connsiteX6" fmla="*/ 7693962 w 7694373"/>
              <a:gd name="connsiteY6" fmla="*/ 5716449 h 5718152"/>
              <a:gd name="connsiteX7" fmla="*/ 10 w 7694373"/>
              <a:gd name="connsiteY7" fmla="*/ 5718152 h 5718152"/>
              <a:gd name="connsiteX8" fmla="*/ 3636509 w 7694373"/>
              <a:gd name="connsiteY8" fmla="*/ 0 h 5718152"/>
              <a:gd name="connsiteX0" fmla="*/ 7396 w 4065260"/>
              <a:gd name="connsiteY0" fmla="*/ 0 h 5716449"/>
              <a:gd name="connsiteX1" fmla="*/ 2096734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76723 w 4065260"/>
              <a:gd name="connsiteY4" fmla="*/ 2801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6723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3799 w 4065260"/>
              <a:gd name="connsiteY3" fmla="*/ 16497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32864 w 4065260"/>
              <a:gd name="connsiteY2" fmla="*/ 165888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260" h="5717772">
                <a:moveTo>
                  <a:pt x="7396" y="1323"/>
                </a:moveTo>
                <a:lnTo>
                  <a:pt x="2077876" y="0"/>
                </a:lnTo>
                <a:cubicBezTo>
                  <a:pt x="2076340" y="65"/>
                  <a:pt x="2231142" y="171380"/>
                  <a:pt x="2232864" y="165888"/>
                </a:cubicBezTo>
                <a:cubicBezTo>
                  <a:pt x="2232276" y="167239"/>
                  <a:pt x="3329512" y="172111"/>
                  <a:pt x="3330624" y="168142"/>
                </a:cubicBezTo>
                <a:cubicBezTo>
                  <a:pt x="3334593" y="167030"/>
                  <a:pt x="3471960" y="5391"/>
                  <a:pt x="3470372" y="4124"/>
                </a:cubicBezTo>
                <a:cubicBezTo>
                  <a:pt x="3472912" y="3495"/>
                  <a:pt x="4068301" y="4370"/>
                  <a:pt x="4065249" y="3741"/>
                </a:cubicBezTo>
                <a:cubicBezTo>
                  <a:pt x="4064296" y="1908418"/>
                  <a:pt x="4065802" y="3813095"/>
                  <a:pt x="4064849" y="5717772"/>
                </a:cubicBezTo>
                <a:lnTo>
                  <a:pt x="1603" y="5710510"/>
                </a:lnTo>
                <a:cubicBezTo>
                  <a:pt x="-5101" y="2851434"/>
                  <a:pt x="11667" y="2865262"/>
                  <a:pt x="7396" y="1323"/>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17581" y="-4475"/>
            <a:ext cx="4184073" cy="918876"/>
          </a:xfrm>
          <a:prstGeom prst="rect">
            <a:avLst/>
          </a:prstGeom>
        </p:spPr>
      </p:pic>
      <p:pic>
        <p:nvPicPr>
          <p:cNvPr id="18" name="Picture 17"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84330" y="710025"/>
            <a:ext cx="1441556" cy="408753"/>
          </a:xfrm>
          <a:prstGeom prst="rect">
            <a:avLst/>
          </a:prstGeom>
        </p:spPr>
      </p:pic>
      <p:sp>
        <p:nvSpPr>
          <p:cNvPr id="14" name="Rectangle 13"/>
          <p:cNvSpPr/>
          <p:nvPr/>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3"/>
          </p:nvPr>
        </p:nvSpPr>
        <p:spPr/>
        <p:txBody>
          <a:bodyPr/>
          <a:lstStyle/>
          <a:p>
            <a:fld id="{4F98E350-A3D5-4413-9E7D-85F0E9A84C34}" type="datetime1">
              <a:rPr lang="en-US" smtClean="0"/>
              <a:t>3/29/19</a:t>
            </a:fld>
            <a:endParaRPr lang="en-US" dirty="0"/>
          </a:p>
        </p:txBody>
      </p:sp>
      <p:sp>
        <p:nvSpPr>
          <p:cNvPr id="22" name="Footer Placeholder 21"/>
          <p:cNvSpPr>
            <a:spLocks noGrp="1"/>
          </p:cNvSpPr>
          <p:nvPr>
            <p:ph type="ftr" sz="quarter" idx="24"/>
          </p:nvPr>
        </p:nvSpPr>
        <p:spPr/>
        <p:txBody>
          <a:bodyPr/>
          <a:lstStyle/>
          <a:p>
            <a:r>
              <a:rPr lang="en-US"/>
              <a:t>Proprietary &amp; Confidential AllClear ID</a:t>
            </a:r>
            <a:endParaRPr lang="en-US" dirty="0"/>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pPr algn="r"/>
              <a:t>‹#›</a:t>
            </a:fld>
            <a:endParaRPr lang="en-US" dirty="0"/>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7581" y="-4475"/>
            <a:ext cx="4184073" cy="918876"/>
          </a:xfrm>
          <a:prstGeom prst="rect">
            <a:avLst/>
          </a:prstGeom>
        </p:spPr>
      </p:pic>
      <p:pic>
        <p:nvPicPr>
          <p:cNvPr id="16" name="Picture 15"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84330" y="710025"/>
            <a:ext cx="1441556" cy="408753"/>
          </a:xfrm>
          <a:prstGeom prst="rect">
            <a:avLst/>
          </a:prstGeom>
        </p:spPr>
      </p:pic>
      <p:sp>
        <p:nvSpPr>
          <p:cNvPr id="19" name="Rectangle 18"/>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Tree>
    <p:extLst>
      <p:ext uri="{BB962C8B-B14F-4D97-AF65-F5344CB8AC3E}">
        <p14:creationId xmlns:p14="http://schemas.microsoft.com/office/powerpoint/2010/main" val="2514910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with Grey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sp>
        <p:nvSpPr>
          <p:cNvPr id="16" name="Rectangle 15"/>
          <p:cNvSpPr/>
          <p:nvPr/>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6" name="Text Placeholder 5"/>
          <p:cNvSpPr>
            <a:spLocks noGrp="1"/>
          </p:cNvSpPr>
          <p:nvPr>
            <p:ph type="body" sz="quarter" idx="20"/>
          </p:nvPr>
        </p:nvSpPr>
        <p:spPr>
          <a:xfrm>
            <a:off x="8153400" y="1397000"/>
            <a:ext cx="3429000" cy="4978401"/>
          </a:xfrm>
          <a:solidFill>
            <a:schemeClr val="tx1">
              <a:lumMod val="65000"/>
              <a:lumOff val="35000"/>
            </a:schemeClr>
          </a:solidFill>
        </p:spPr>
        <p:txBody>
          <a:bodyPr lIns="274320" tIns="274320" rIns="274320">
            <a:normAutofit/>
          </a:bodyPr>
          <a:lstStyle>
            <a:lvl1pPr>
              <a:spcAft>
                <a:spcPts val="1200"/>
              </a:spcAft>
              <a:defRPr sz="1400" cap="none" spc="0" baseline="0">
                <a:solidFill>
                  <a:schemeClr val="accent3"/>
                </a:solidFill>
                <a:latin typeface="+mn-lt"/>
              </a:defRPr>
            </a:lvl1pPr>
            <a:lvl2pPr>
              <a:spcAft>
                <a:spcPts val="1200"/>
              </a:spcAft>
              <a:defRPr sz="1200">
                <a:solidFill>
                  <a:schemeClr val="bg1">
                    <a:lumMod val="85000"/>
                  </a:schemeClr>
                </a:solidFill>
                <a:latin typeface="+mn-lt"/>
              </a:defRPr>
            </a:lvl2pPr>
            <a:lvl3pPr marL="365751">
              <a:spcAft>
                <a:spcPts val="1200"/>
              </a:spcAft>
              <a:defRPr sz="1200">
                <a:solidFill>
                  <a:schemeClr val="bg1">
                    <a:lumMod val="85000"/>
                  </a:schemeClr>
                </a:solidFill>
                <a:latin typeface="+mn-lt"/>
              </a:defRPr>
            </a:lvl3pPr>
            <a:lvl4pPr>
              <a:spcAft>
                <a:spcPts val="1200"/>
              </a:spcAft>
              <a:defRPr sz="1200">
                <a:solidFill>
                  <a:schemeClr val="bg1">
                    <a:lumMod val="85000"/>
                  </a:schemeClr>
                </a:solidFill>
                <a:latin typeface="+mn-lt"/>
              </a:defRPr>
            </a:lvl4pPr>
            <a:lvl5pPr>
              <a:spcAft>
                <a:spcPts val="1200"/>
              </a:spcAft>
              <a:defRPr sz="1200">
                <a:solidFill>
                  <a:schemeClr val="bg1">
                    <a:lumMod val="8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13186" y="-4475"/>
            <a:ext cx="4184073" cy="918876"/>
          </a:xfrm>
          <a:prstGeom prst="rect">
            <a:avLst/>
          </a:prstGeom>
        </p:spPr>
      </p:pic>
      <p:pic>
        <p:nvPicPr>
          <p:cNvPr id="18" name="Picture 17"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79935" y="710025"/>
            <a:ext cx="1441556" cy="408753"/>
          </a:xfrm>
          <a:prstGeom prst="rect">
            <a:avLst/>
          </a:prstGeom>
        </p:spPr>
      </p:pic>
      <p:sp>
        <p:nvSpPr>
          <p:cNvPr id="3" name="Text Placeholder 2"/>
          <p:cNvSpPr>
            <a:spLocks noGrp="1"/>
          </p:cNvSpPr>
          <p:nvPr>
            <p:ph type="body" sz="quarter" idx="21"/>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2"/>
          </p:nvPr>
        </p:nvSpPr>
        <p:spPr/>
        <p:txBody>
          <a:bodyPr/>
          <a:lstStyle/>
          <a:p>
            <a:fld id="{89987084-D4DB-493C-86A1-801AC3FA603B}" type="datetime1">
              <a:rPr lang="en-US" smtClean="0"/>
              <a:t>3/29/19</a:t>
            </a:fld>
            <a:endParaRPr lang="en-US" dirty="0"/>
          </a:p>
        </p:txBody>
      </p:sp>
      <p:sp>
        <p:nvSpPr>
          <p:cNvPr id="19" name="Footer Placeholder 18"/>
          <p:cNvSpPr>
            <a:spLocks noGrp="1"/>
          </p:cNvSpPr>
          <p:nvPr>
            <p:ph type="ftr" sz="quarter" idx="23"/>
          </p:nvPr>
        </p:nvSpPr>
        <p:spPr/>
        <p:txBody>
          <a:bodyPr/>
          <a:lstStyle/>
          <a:p>
            <a:r>
              <a:rPr lang="en-US"/>
              <a:t>Proprietary &amp; Confidential AllClear ID</a:t>
            </a:r>
            <a:endParaRPr lang="en-US" dirty="0"/>
          </a:p>
        </p:txBody>
      </p:sp>
      <p:sp>
        <p:nvSpPr>
          <p:cNvPr id="20" name="Slide Number Placeholder 19"/>
          <p:cNvSpPr>
            <a:spLocks noGrp="1"/>
          </p:cNvSpPr>
          <p:nvPr>
            <p:ph type="sldNum" sz="quarter" idx="24"/>
          </p:nvPr>
        </p:nvSpPr>
        <p:spPr/>
        <p:txBody>
          <a:bodyPr/>
          <a:lstStyle/>
          <a:p>
            <a:pPr algn="r"/>
            <a:fld id="{031DC82C-726B-5C42-8B81-9DE27723AB55}" type="slidenum">
              <a:rPr lang="en-US" smtClean="0"/>
              <a:pPr algn="r"/>
              <a:t>‹#›</a:t>
            </a:fld>
            <a:endParaRPr lang="en-US" dirty="0"/>
          </a:p>
        </p:txBody>
      </p:sp>
      <p:sp>
        <p:nvSpPr>
          <p:cNvPr id="12" name="Rectangle 11"/>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3186" y="-4475"/>
            <a:ext cx="4184073" cy="918876"/>
          </a:xfrm>
          <a:prstGeom prst="rect">
            <a:avLst/>
          </a:prstGeom>
        </p:spPr>
      </p:pic>
      <p:pic>
        <p:nvPicPr>
          <p:cNvPr id="14" name="Picture 13"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79935" y="710025"/>
            <a:ext cx="1441556" cy="408753"/>
          </a:xfrm>
          <a:prstGeom prst="rect">
            <a:avLst/>
          </a:prstGeom>
        </p:spPr>
      </p:pic>
    </p:spTree>
    <p:extLst>
      <p:ext uri="{BB962C8B-B14F-4D97-AF65-F5344CB8AC3E}">
        <p14:creationId xmlns:p14="http://schemas.microsoft.com/office/powerpoint/2010/main" val="2118278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hoto with Pull Quote">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1B50B9A3-ACCA-4C64-8B00-875F8A28A842}"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4" name="Content Placeholder 3"/>
          <p:cNvSpPr>
            <a:spLocks noGrp="1"/>
          </p:cNvSpPr>
          <p:nvPr>
            <p:ph sz="quarter" idx="24"/>
          </p:nvPr>
        </p:nvSpPr>
        <p:spPr>
          <a:xfrm>
            <a:off x="4495800" y="1397000"/>
            <a:ext cx="7086600" cy="4978400"/>
          </a:xfrm>
        </p:spPr>
        <p:txBody>
          <a:bodyPr/>
          <a:lstStyle>
            <a:lvl1pPr>
              <a:spcAft>
                <a:spcPts val="1200"/>
              </a:spcAft>
              <a:defRPr sz="3733" cap="none" baseline="0">
                <a:latin typeface="Myriad Pro Light" panose="020B0403030403020204" pitchFamily="34" charset="0"/>
              </a:defRPr>
            </a:lvl1pPr>
            <a:lvl2pPr>
              <a:defRPr sz="1867"/>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5"/>
          </p:nvPr>
        </p:nvSpPr>
        <p:spPr>
          <a:xfrm>
            <a:off x="0" y="914400"/>
            <a:ext cx="4038600" cy="5715000"/>
          </a:xfrm>
          <a:solidFill>
            <a:schemeClr val="bg1">
              <a:lumMod val="65000"/>
            </a:schemeClr>
          </a:solidFill>
        </p:spPr>
        <p:txBody>
          <a:bodyPr anchor="ctr" anchorCtr="0"/>
          <a:lstStyle>
            <a:lvl1pPr algn="ctr">
              <a:defRPr/>
            </a:lvl1pPr>
          </a:lstStyle>
          <a:p>
            <a:r>
              <a:rPr lang="en-US" dirty="0"/>
              <a:t>Click icon to add picture</a:t>
            </a:r>
          </a:p>
        </p:txBody>
      </p:sp>
      <p:sp>
        <p:nvSpPr>
          <p:cNvPr id="13" name="Text Placeholder 29"/>
          <p:cNvSpPr>
            <a:spLocks noGrp="1"/>
          </p:cNvSpPr>
          <p:nvPr>
            <p:ph type="body" sz="quarter" idx="34"/>
          </p:nvPr>
        </p:nvSpPr>
        <p:spPr>
          <a:xfrm>
            <a:off x="-1" y="5095632"/>
            <a:ext cx="4053580" cy="1533769"/>
          </a:xfrm>
        </p:spPr>
        <p:txBody>
          <a:bodyPr lIns="182880" rIns="182880" anchor="ctr" anchorCtr="0"/>
          <a:lstStyle>
            <a:lvl1pPr algn="ctr">
              <a:spcAft>
                <a:spcPts val="800"/>
              </a:spcAft>
              <a:defRPr sz="1400" b="1" cap="none" spc="0" baseline="0">
                <a:solidFill>
                  <a:schemeClr val="bg1"/>
                </a:solidFill>
                <a:latin typeface="+mn-lt"/>
              </a:defRPr>
            </a:lvl1pPr>
            <a:lvl2pPr algn="ctr">
              <a:defRPr sz="1000" cap="none" baseline="0">
                <a:solidFill>
                  <a:schemeClr val="bg1"/>
                </a:solidFill>
              </a:defRPr>
            </a:lvl2pPr>
          </a:lstStyle>
          <a:p>
            <a:pPr lvl="0"/>
            <a:r>
              <a:rPr lang="en-US"/>
              <a:t>Click to edit Master text styles</a:t>
            </a:r>
          </a:p>
          <a:p>
            <a:pPr lvl="1"/>
            <a:r>
              <a:rPr lang="en-US"/>
              <a:t>Second level</a:t>
            </a:r>
          </a:p>
        </p:txBody>
      </p:sp>
      <p:sp>
        <p:nvSpPr>
          <p:cNvPr id="14" name="Rectangle 13"/>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6" name="Picture 15"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Tree>
    <p:extLst>
      <p:ext uri="{BB962C8B-B14F-4D97-AF65-F5344CB8AC3E}">
        <p14:creationId xmlns:p14="http://schemas.microsoft.com/office/powerpoint/2010/main" val="942497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with Large Photo Right">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4494878" y="912952"/>
            <a:ext cx="7697535" cy="5718152"/>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7534" h="5718152">
                <a:moveTo>
                  <a:pt x="0" y="0"/>
                </a:moveTo>
                <a:lnTo>
                  <a:pt x="5729008" y="1847"/>
                </a:lnTo>
                <a:cubicBezTo>
                  <a:pt x="5727472" y="1912"/>
                  <a:pt x="5874929" y="173229"/>
                  <a:pt x="5876651" y="167737"/>
                </a:cubicBezTo>
                <a:cubicBezTo>
                  <a:pt x="5876063" y="169088"/>
                  <a:pt x="6976474" y="174457"/>
                  <a:pt x="6977586" y="170488"/>
                </a:cubicBezTo>
                <a:cubicBezTo>
                  <a:pt x="6981555" y="169376"/>
                  <a:pt x="7117928" y="4069"/>
                  <a:pt x="7116340" y="2802"/>
                </a:cubicBezTo>
                <a:cubicBezTo>
                  <a:pt x="7118880" y="2173"/>
                  <a:pt x="7700575" y="3048"/>
                  <a:pt x="7697523" y="2419"/>
                </a:cubicBezTo>
                <a:cubicBezTo>
                  <a:pt x="7696570" y="1907096"/>
                  <a:pt x="7698076" y="3811772"/>
                  <a:pt x="7697123" y="5716449"/>
                </a:cubicBezTo>
                <a:lnTo>
                  <a:pt x="3171" y="5718152"/>
                </a:lnTo>
                <a:cubicBezTo>
                  <a:pt x="-3533" y="2859076"/>
                  <a:pt x="4271" y="2863939"/>
                  <a:pt x="0" y="0"/>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3BC7D565-7F9E-4597-9103-EA86DA1434CF}"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13" name="Text Placeholder 4"/>
          <p:cNvSpPr>
            <a:spLocks noGrp="1"/>
          </p:cNvSpPr>
          <p:nvPr>
            <p:ph type="body" sz="quarter" idx="23"/>
          </p:nvPr>
        </p:nvSpPr>
        <p:spPr>
          <a:xfrm>
            <a:off x="609599" y="1397000"/>
            <a:ext cx="3661007" cy="4978400"/>
          </a:xfrm>
        </p:spPr>
        <p:txBody>
          <a:bodyPr>
            <a:normAutofit/>
          </a:bodyPr>
          <a:lstStyle>
            <a:lvl1pPr>
              <a:defRPr sz="2133"/>
            </a:lvl1pPr>
            <a:lvl2pPr>
              <a:defRPr sz="1867"/>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6" name="Picture 15"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Tree>
    <p:extLst>
      <p:ext uri="{BB962C8B-B14F-4D97-AF65-F5344CB8AC3E}">
        <p14:creationId xmlns:p14="http://schemas.microsoft.com/office/powerpoint/2010/main" val="3529791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0" orient="horz" pos="2112" userDrawn="1">
          <p15:clr>
            <a:srgbClr val="FBAE40"/>
          </p15:clr>
        </p15:guide>
        <p15:guide id="1" orient="horz"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97000"/>
            <a:ext cx="10972800" cy="4978400"/>
          </a:xfrm>
        </p:spPr>
        <p:txBody>
          <a:bodyPr/>
          <a:lstStyle>
            <a:lvl1pPr>
              <a:defRPr spc="100" baseline="0"/>
            </a:lvl1pPr>
            <a:lvl2pPr>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9"/>
          </p:nvPr>
        </p:nvSpPr>
        <p:spPr/>
        <p:txBody>
          <a:bodyPr/>
          <a:lstStyle/>
          <a:p>
            <a:fld id="{6D6077E2-267A-4C17-9690-676BECB0E8EF}" type="datetime1">
              <a:rPr lang="en-US" smtClean="0"/>
              <a:t>3/29/19</a:t>
            </a:fld>
            <a:endParaRPr lang="en-US" dirty="0"/>
          </a:p>
        </p:txBody>
      </p:sp>
      <p:sp>
        <p:nvSpPr>
          <p:cNvPr id="3" name="Footer Placeholder 2"/>
          <p:cNvSpPr>
            <a:spLocks noGrp="1"/>
          </p:cNvSpPr>
          <p:nvPr>
            <p:ph type="ftr" sz="quarter" idx="20"/>
          </p:nvPr>
        </p:nvSpPr>
        <p:spPr/>
        <p:txBody>
          <a:bodyPr/>
          <a:lstStyle/>
          <a:p>
            <a:r>
              <a:rPr lang="en-US"/>
              <a:t>Proprietary &amp; Confidential AllClear ID</a:t>
            </a:r>
            <a:endParaRPr lang="en-US" dirty="0"/>
          </a:p>
        </p:txBody>
      </p:sp>
      <p:sp>
        <p:nvSpPr>
          <p:cNvPr id="5" name="Slide Number Placeholder 4"/>
          <p:cNvSpPr>
            <a:spLocks noGrp="1"/>
          </p:cNvSpPr>
          <p:nvPr>
            <p:ph type="sldNum" sz="quarter" idx="21"/>
          </p:nvPr>
        </p:nvSpPr>
        <p:spPr/>
        <p:txBody>
          <a:bodyPr/>
          <a:lstStyle/>
          <a:p>
            <a:pPr algn="r"/>
            <a:fld id="{031DC82C-726B-5C42-8B81-9DE27723AB55}" type="slidenum">
              <a:rPr lang="en-US" smtClean="0"/>
              <a:pPr algn="r"/>
              <a:t>‹#›</a:t>
            </a:fld>
            <a:endParaRPr lang="en-US" dirty="0"/>
          </a:p>
        </p:txBody>
      </p:sp>
    </p:spTree>
    <p:extLst>
      <p:ext uri="{BB962C8B-B14F-4D97-AF65-F5344CB8AC3E}">
        <p14:creationId xmlns:p14="http://schemas.microsoft.com/office/powerpoint/2010/main" val="597251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userDrawn="1">
          <p15:clr>
            <a:srgbClr val="FBAE40"/>
          </p15:clr>
        </p15:guide>
        <p15:guide id="2" orient="horz" pos="569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age">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9145460" y="914275"/>
            <a:ext cx="3049075" cy="2819527"/>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4645037 w 7694371"/>
              <a:gd name="connsiteY0" fmla="*/ 6620 h 5716305"/>
              <a:gd name="connsiteX1" fmla="*/ 5725845 w 7694371"/>
              <a:gd name="connsiteY1" fmla="*/ 0 h 5716305"/>
              <a:gd name="connsiteX2" fmla="*/ 5873488 w 7694371"/>
              <a:gd name="connsiteY2" fmla="*/ 165890 h 5716305"/>
              <a:gd name="connsiteX3" fmla="*/ 6974423 w 7694371"/>
              <a:gd name="connsiteY3" fmla="*/ 168641 h 5716305"/>
              <a:gd name="connsiteX4" fmla="*/ 7113177 w 7694371"/>
              <a:gd name="connsiteY4" fmla="*/ 955 h 5716305"/>
              <a:gd name="connsiteX5" fmla="*/ 7694360 w 7694371"/>
              <a:gd name="connsiteY5" fmla="*/ 572 h 5716305"/>
              <a:gd name="connsiteX6" fmla="*/ 7693960 w 7694371"/>
              <a:gd name="connsiteY6" fmla="*/ 5714602 h 5716305"/>
              <a:gd name="connsiteX7" fmla="*/ 8 w 7694371"/>
              <a:gd name="connsiteY7" fmla="*/ 5716305 h 5716305"/>
              <a:gd name="connsiteX8" fmla="*/ 4645037 w 7694371"/>
              <a:gd name="connsiteY8" fmla="*/ 6620 h 5716305"/>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8571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05414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5650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8031 h 5714602"/>
              <a:gd name="connsiteX8" fmla="*/ 0 w 3049334"/>
              <a:gd name="connsiteY8" fmla="*/ 6620 h 5714602"/>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13 w 3047066"/>
              <a:gd name="connsiteY0" fmla="*/ 0 h 5715126"/>
              <a:gd name="connsiteX1" fmla="*/ 1078540 w 3047066"/>
              <a:gd name="connsiteY1" fmla="*/ 524 h 5715126"/>
              <a:gd name="connsiteX2" fmla="*/ 1226183 w 3047066"/>
              <a:gd name="connsiteY2" fmla="*/ 166414 h 5715126"/>
              <a:gd name="connsiteX3" fmla="*/ 2327118 w 3047066"/>
              <a:gd name="connsiteY3" fmla="*/ 169165 h 5715126"/>
              <a:gd name="connsiteX4" fmla="*/ 2465872 w 3047066"/>
              <a:gd name="connsiteY4" fmla="*/ 1479 h 5715126"/>
              <a:gd name="connsiteX5" fmla="*/ 3047055 w 3047066"/>
              <a:gd name="connsiteY5" fmla="*/ 1096 h 5715126"/>
              <a:gd name="connsiteX6" fmla="*/ 3046655 w 3047066"/>
              <a:gd name="connsiteY6" fmla="*/ 5715126 h 5715126"/>
              <a:gd name="connsiteX7" fmla="*/ 777 w 3047066"/>
              <a:gd name="connsiteY7" fmla="*/ 2818555 h 5715126"/>
              <a:gd name="connsiteX8" fmla="*/ 113 w 3047066"/>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3907758"/>
              <a:gd name="connsiteX1" fmla="*/ 1078427 w 3046953"/>
              <a:gd name="connsiteY1" fmla="*/ 524 h 3907758"/>
              <a:gd name="connsiteX2" fmla="*/ 1226070 w 3046953"/>
              <a:gd name="connsiteY2" fmla="*/ 166414 h 3907758"/>
              <a:gd name="connsiteX3" fmla="*/ 2327005 w 3046953"/>
              <a:gd name="connsiteY3" fmla="*/ 169165 h 3907758"/>
              <a:gd name="connsiteX4" fmla="*/ 2465759 w 3046953"/>
              <a:gd name="connsiteY4" fmla="*/ 1479 h 3907758"/>
              <a:gd name="connsiteX5" fmla="*/ 3046942 w 3046953"/>
              <a:gd name="connsiteY5" fmla="*/ 1096 h 3907758"/>
              <a:gd name="connsiteX6" fmla="*/ 3046542 w 3046953"/>
              <a:gd name="connsiteY6" fmla="*/ 3907758 h 3907758"/>
              <a:gd name="connsiteX7" fmla="*/ 664 w 3046953"/>
              <a:gd name="connsiteY7" fmla="*/ 2818555 h 3907758"/>
              <a:gd name="connsiteX8" fmla="*/ 0 w 3046953"/>
              <a:gd name="connsiteY8" fmla="*/ 0 h 390775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9075"/>
              <a:gd name="connsiteY0" fmla="*/ 0 h 2819527"/>
              <a:gd name="connsiteX1" fmla="*/ 1078427 w 3049075"/>
              <a:gd name="connsiteY1" fmla="*/ 524 h 2819527"/>
              <a:gd name="connsiteX2" fmla="*/ 1226070 w 3049075"/>
              <a:gd name="connsiteY2" fmla="*/ 166414 h 2819527"/>
              <a:gd name="connsiteX3" fmla="*/ 2327005 w 3049075"/>
              <a:gd name="connsiteY3" fmla="*/ 169165 h 2819527"/>
              <a:gd name="connsiteX4" fmla="*/ 2465759 w 3049075"/>
              <a:gd name="connsiteY4" fmla="*/ 1479 h 2819527"/>
              <a:gd name="connsiteX5" fmla="*/ 3046942 w 3049075"/>
              <a:gd name="connsiteY5" fmla="*/ 1096 h 2819527"/>
              <a:gd name="connsiteX6" fmla="*/ 3048924 w 3049075"/>
              <a:gd name="connsiteY6" fmla="*/ 2819527 h 2819527"/>
              <a:gd name="connsiteX7" fmla="*/ 664 w 3049075"/>
              <a:gd name="connsiteY7" fmla="*/ 2818555 h 2819527"/>
              <a:gd name="connsiteX8" fmla="*/ 0 w 3049075"/>
              <a:gd name="connsiteY8" fmla="*/ 0 h 28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075" h="2819527">
                <a:moveTo>
                  <a:pt x="0" y="0"/>
                </a:moveTo>
                <a:lnTo>
                  <a:pt x="1078427" y="524"/>
                </a:lnTo>
                <a:cubicBezTo>
                  <a:pt x="1076891" y="589"/>
                  <a:pt x="1224348" y="171906"/>
                  <a:pt x="1226070" y="166414"/>
                </a:cubicBezTo>
                <a:cubicBezTo>
                  <a:pt x="1225482" y="167765"/>
                  <a:pt x="2325893" y="173134"/>
                  <a:pt x="2327005" y="169165"/>
                </a:cubicBezTo>
                <a:cubicBezTo>
                  <a:pt x="2330974" y="168053"/>
                  <a:pt x="2467347" y="2746"/>
                  <a:pt x="2465759" y="1479"/>
                </a:cubicBezTo>
                <a:cubicBezTo>
                  <a:pt x="2468299" y="850"/>
                  <a:pt x="3049994" y="1725"/>
                  <a:pt x="3046942" y="1096"/>
                </a:cubicBezTo>
                <a:cubicBezTo>
                  <a:pt x="3045989" y="1905773"/>
                  <a:pt x="3049877" y="914850"/>
                  <a:pt x="3048924" y="2819527"/>
                </a:cubicBezTo>
                <a:lnTo>
                  <a:pt x="664" y="2818555"/>
                </a:lnTo>
                <a:cubicBezTo>
                  <a:pt x="443" y="1879037"/>
                  <a:pt x="221" y="939518"/>
                  <a:pt x="0" y="0"/>
                </a:cubicBezTo>
                <a:close/>
              </a:path>
            </a:pathLst>
          </a:custGeom>
          <a:solidFill>
            <a:schemeClr val="bg1">
              <a:lumMod val="75000"/>
            </a:schemeClr>
          </a:solidFill>
        </p:spPr>
        <p:txBody>
          <a:bodyPr rIns="0" anchor="ctr" anchorCtr="0"/>
          <a:lstStyle>
            <a:lvl1pPr algn="ctr">
              <a:defRPr/>
            </a:lvl1pPr>
          </a:lstStyle>
          <a:p>
            <a:r>
              <a:rPr lang="en-US" dirty="0"/>
              <a:t>Photo 4</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95588968-CD68-4B91-98BA-BB2740755394}"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4" name="Picture Placeholder 3"/>
          <p:cNvSpPr>
            <a:spLocks noGrp="1"/>
          </p:cNvSpPr>
          <p:nvPr>
            <p:ph type="pic" sz="quarter" idx="23" hasCustomPrompt="1"/>
          </p:nvPr>
        </p:nvSpPr>
        <p:spPr>
          <a:xfrm>
            <a:off x="0" y="914400"/>
            <a:ext cx="3048000" cy="2819400"/>
          </a:xfrm>
          <a:solidFill>
            <a:schemeClr val="bg1">
              <a:lumMod val="75000"/>
            </a:schemeClr>
          </a:solidFill>
        </p:spPr>
        <p:txBody>
          <a:bodyPr anchor="ctr" anchorCtr="0"/>
          <a:lstStyle>
            <a:lvl1pPr algn="ctr">
              <a:defRPr baseline="0"/>
            </a:lvl1pPr>
          </a:lstStyle>
          <a:p>
            <a:r>
              <a:rPr lang="en-US" dirty="0"/>
              <a:t>Photo 1</a:t>
            </a:r>
          </a:p>
        </p:txBody>
      </p:sp>
      <p:sp>
        <p:nvSpPr>
          <p:cNvPr id="6" name="Picture Placeholder 5"/>
          <p:cNvSpPr>
            <a:spLocks noGrp="1"/>
          </p:cNvSpPr>
          <p:nvPr>
            <p:ph type="pic" sz="quarter" idx="24" hasCustomPrompt="1"/>
          </p:nvPr>
        </p:nvSpPr>
        <p:spPr>
          <a:xfrm>
            <a:off x="3048000" y="914400"/>
            <a:ext cx="3048000" cy="2819400"/>
          </a:xfrm>
          <a:solidFill>
            <a:schemeClr val="bg1">
              <a:lumMod val="75000"/>
            </a:schemeClr>
          </a:solidFill>
        </p:spPr>
        <p:txBody>
          <a:bodyPr anchor="ctr" anchorCtr="0"/>
          <a:lstStyle>
            <a:lvl1pPr algn="ctr">
              <a:defRPr/>
            </a:lvl1pPr>
          </a:lstStyle>
          <a:p>
            <a:r>
              <a:rPr lang="en-US" dirty="0"/>
              <a:t>Photo 2</a:t>
            </a:r>
          </a:p>
        </p:txBody>
      </p:sp>
      <p:sp>
        <p:nvSpPr>
          <p:cNvPr id="8" name="Picture Placeholder 7"/>
          <p:cNvSpPr>
            <a:spLocks noGrp="1"/>
          </p:cNvSpPr>
          <p:nvPr>
            <p:ph type="pic" sz="quarter" idx="25" hasCustomPrompt="1"/>
          </p:nvPr>
        </p:nvSpPr>
        <p:spPr>
          <a:xfrm>
            <a:off x="6096000" y="914400"/>
            <a:ext cx="3048000" cy="2819400"/>
          </a:xfrm>
          <a:solidFill>
            <a:schemeClr val="bg1">
              <a:lumMod val="75000"/>
            </a:schemeClr>
          </a:solidFill>
        </p:spPr>
        <p:txBody>
          <a:bodyPr anchor="ctr" anchorCtr="0"/>
          <a:lstStyle>
            <a:lvl1pPr algn="ctr">
              <a:defRPr/>
            </a:lvl1pPr>
          </a:lstStyle>
          <a:p>
            <a:r>
              <a:rPr lang="en-US" dirty="0"/>
              <a:t>Photo 3</a:t>
            </a:r>
          </a:p>
        </p:txBody>
      </p:sp>
      <p:sp>
        <p:nvSpPr>
          <p:cNvPr id="19" name="Picture Placeholder 18"/>
          <p:cNvSpPr>
            <a:spLocks noGrp="1"/>
          </p:cNvSpPr>
          <p:nvPr>
            <p:ph type="pic" sz="quarter" idx="26" hasCustomPrompt="1"/>
          </p:nvPr>
        </p:nvSpPr>
        <p:spPr>
          <a:xfrm>
            <a:off x="0" y="3733800"/>
            <a:ext cx="3048000" cy="2895600"/>
          </a:xfrm>
          <a:solidFill>
            <a:schemeClr val="bg1">
              <a:lumMod val="75000"/>
            </a:schemeClr>
          </a:solidFill>
        </p:spPr>
        <p:txBody>
          <a:bodyPr anchor="ctr" anchorCtr="0"/>
          <a:lstStyle>
            <a:lvl1pPr algn="ctr">
              <a:defRPr/>
            </a:lvl1pPr>
          </a:lstStyle>
          <a:p>
            <a:r>
              <a:rPr lang="en-US" dirty="0"/>
              <a:t>Photo 5</a:t>
            </a:r>
          </a:p>
        </p:txBody>
      </p:sp>
      <p:sp>
        <p:nvSpPr>
          <p:cNvPr id="21" name="Picture Placeholder 20"/>
          <p:cNvSpPr>
            <a:spLocks noGrp="1"/>
          </p:cNvSpPr>
          <p:nvPr>
            <p:ph type="pic" sz="quarter" idx="27" hasCustomPrompt="1"/>
          </p:nvPr>
        </p:nvSpPr>
        <p:spPr>
          <a:xfrm>
            <a:off x="3048000" y="3733800"/>
            <a:ext cx="3048000" cy="2895600"/>
          </a:xfrm>
          <a:solidFill>
            <a:schemeClr val="bg1">
              <a:lumMod val="75000"/>
            </a:schemeClr>
          </a:solidFill>
        </p:spPr>
        <p:txBody>
          <a:bodyPr anchor="ctr" anchorCtr="0"/>
          <a:lstStyle>
            <a:lvl1pPr algn="ctr">
              <a:defRPr/>
            </a:lvl1pPr>
          </a:lstStyle>
          <a:p>
            <a:r>
              <a:rPr lang="en-US" dirty="0"/>
              <a:t>Photo 6</a:t>
            </a:r>
          </a:p>
        </p:txBody>
      </p:sp>
      <p:sp>
        <p:nvSpPr>
          <p:cNvPr id="26" name="Picture Placeholder 25"/>
          <p:cNvSpPr>
            <a:spLocks noGrp="1"/>
          </p:cNvSpPr>
          <p:nvPr>
            <p:ph type="pic" sz="quarter" idx="28" hasCustomPrompt="1"/>
          </p:nvPr>
        </p:nvSpPr>
        <p:spPr>
          <a:xfrm>
            <a:off x="6096000" y="3733800"/>
            <a:ext cx="3048000" cy="2895600"/>
          </a:xfrm>
          <a:solidFill>
            <a:schemeClr val="bg1">
              <a:lumMod val="75000"/>
            </a:schemeClr>
          </a:solidFill>
        </p:spPr>
        <p:txBody>
          <a:bodyPr anchor="ctr" anchorCtr="0"/>
          <a:lstStyle>
            <a:lvl1pPr algn="ctr">
              <a:defRPr/>
            </a:lvl1pPr>
          </a:lstStyle>
          <a:p>
            <a:r>
              <a:rPr lang="en-US" dirty="0"/>
              <a:t>Photo 7</a:t>
            </a:r>
          </a:p>
        </p:txBody>
      </p:sp>
      <p:sp>
        <p:nvSpPr>
          <p:cNvPr id="28" name="Picture Placeholder 27"/>
          <p:cNvSpPr>
            <a:spLocks noGrp="1"/>
          </p:cNvSpPr>
          <p:nvPr>
            <p:ph type="pic" sz="quarter" idx="29" hasCustomPrompt="1"/>
          </p:nvPr>
        </p:nvSpPr>
        <p:spPr>
          <a:xfrm>
            <a:off x="9144000" y="3733800"/>
            <a:ext cx="3048000" cy="2895600"/>
          </a:xfrm>
          <a:solidFill>
            <a:schemeClr val="bg1">
              <a:lumMod val="75000"/>
            </a:schemeClr>
          </a:solidFill>
        </p:spPr>
        <p:txBody>
          <a:bodyPr anchor="ctr" anchorCtr="0"/>
          <a:lstStyle>
            <a:lvl1pPr algn="ctr">
              <a:defRPr/>
            </a:lvl1pPr>
          </a:lstStyle>
          <a:p>
            <a:r>
              <a:rPr lang="en-US" dirty="0"/>
              <a:t>Photo 8</a:t>
            </a:r>
          </a:p>
        </p:txBody>
      </p:sp>
      <p:sp>
        <p:nvSpPr>
          <p:cNvPr id="30" name="Text Placeholder 29"/>
          <p:cNvSpPr>
            <a:spLocks noGrp="1"/>
          </p:cNvSpPr>
          <p:nvPr>
            <p:ph type="body" sz="quarter" idx="30"/>
          </p:nvPr>
        </p:nvSpPr>
        <p:spPr>
          <a:xfrm>
            <a:off x="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39" name="Text Placeholder 29"/>
          <p:cNvSpPr>
            <a:spLocks noGrp="1"/>
          </p:cNvSpPr>
          <p:nvPr>
            <p:ph type="body" sz="quarter" idx="31"/>
          </p:nvPr>
        </p:nvSpPr>
        <p:spPr>
          <a:xfrm>
            <a:off x="3048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0" name="Text Placeholder 29"/>
          <p:cNvSpPr>
            <a:spLocks noGrp="1"/>
          </p:cNvSpPr>
          <p:nvPr>
            <p:ph type="body" sz="quarter" idx="32"/>
          </p:nvPr>
        </p:nvSpPr>
        <p:spPr>
          <a:xfrm>
            <a:off x="6096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1" name="Text Placeholder 29"/>
          <p:cNvSpPr>
            <a:spLocks noGrp="1"/>
          </p:cNvSpPr>
          <p:nvPr>
            <p:ph type="body" sz="quarter" idx="33"/>
          </p:nvPr>
        </p:nvSpPr>
        <p:spPr>
          <a:xfrm>
            <a:off x="9144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2" name="Text Placeholder 29"/>
          <p:cNvSpPr>
            <a:spLocks noGrp="1"/>
          </p:cNvSpPr>
          <p:nvPr>
            <p:ph type="body" sz="quarter" idx="34"/>
          </p:nvPr>
        </p:nvSpPr>
        <p:spPr>
          <a:xfrm>
            <a:off x="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3" name="Text Placeholder 29"/>
          <p:cNvSpPr>
            <a:spLocks noGrp="1"/>
          </p:cNvSpPr>
          <p:nvPr>
            <p:ph type="body" sz="quarter" idx="35"/>
          </p:nvPr>
        </p:nvSpPr>
        <p:spPr>
          <a:xfrm>
            <a:off x="3048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4" name="Text Placeholder 29"/>
          <p:cNvSpPr>
            <a:spLocks noGrp="1"/>
          </p:cNvSpPr>
          <p:nvPr>
            <p:ph type="body" sz="quarter" idx="36"/>
          </p:nvPr>
        </p:nvSpPr>
        <p:spPr>
          <a:xfrm>
            <a:off x="6096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5" name="Text Placeholder 29"/>
          <p:cNvSpPr>
            <a:spLocks noGrp="1"/>
          </p:cNvSpPr>
          <p:nvPr>
            <p:ph type="body" sz="quarter" idx="37"/>
          </p:nvPr>
        </p:nvSpPr>
        <p:spPr>
          <a:xfrm>
            <a:off x="9144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27" name="Rectangle 26"/>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pic>
        <p:nvPicPr>
          <p:cNvPr id="29" name="Picture 28"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31" name="Picture 30"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Tree>
    <p:extLst>
      <p:ext uri="{BB962C8B-B14F-4D97-AF65-F5344CB8AC3E}">
        <p14:creationId xmlns:p14="http://schemas.microsoft.com/office/powerpoint/2010/main" val="1601266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0" orient="horz" pos="2112" userDrawn="1">
          <p15:clr>
            <a:srgbClr val="FBAE40"/>
          </p15:clr>
        </p15:guide>
        <p15:guide id="1" orient="horz" pos="5568" userDrawn="1">
          <p15:clr>
            <a:srgbClr val="FBAE40"/>
          </p15:clr>
        </p15:guide>
        <p15:guide id="2" pos="7680" userDrawn="1">
          <p15:clr>
            <a:srgbClr val="FBAE40"/>
          </p15:clr>
        </p15:guide>
        <p15:guide id="3" pos="2560" userDrawn="1">
          <p15:clr>
            <a:srgbClr val="FBAE40"/>
          </p15:clr>
        </p15:guide>
        <p15:guide id="4" orient="horz" pos="313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or text over image">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11948" y="912953"/>
            <a:ext cx="12204359" cy="57164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4359" h="5716449">
                <a:moveTo>
                  <a:pt x="0" y="0"/>
                </a:moveTo>
                <a:lnTo>
                  <a:pt x="10235833" y="1847"/>
                </a:lnTo>
                <a:cubicBezTo>
                  <a:pt x="10234297" y="1912"/>
                  <a:pt x="10381754" y="173229"/>
                  <a:pt x="10383476" y="167737"/>
                </a:cubicBezTo>
                <a:cubicBezTo>
                  <a:pt x="10382888" y="169088"/>
                  <a:pt x="11483299" y="174457"/>
                  <a:pt x="11484411" y="170488"/>
                </a:cubicBezTo>
                <a:cubicBezTo>
                  <a:pt x="11488380" y="169376"/>
                  <a:pt x="11624753" y="4069"/>
                  <a:pt x="11623165" y="2802"/>
                </a:cubicBezTo>
                <a:cubicBezTo>
                  <a:pt x="11625705" y="2173"/>
                  <a:pt x="12207400" y="3048"/>
                  <a:pt x="12204348" y="2419"/>
                </a:cubicBezTo>
                <a:cubicBezTo>
                  <a:pt x="12203395" y="1907096"/>
                  <a:pt x="12204901" y="3811772"/>
                  <a:pt x="12203948" y="5716449"/>
                </a:cubicBezTo>
                <a:lnTo>
                  <a:pt x="11948" y="5716449"/>
                </a:lnTo>
                <a:lnTo>
                  <a:pt x="11948" y="953967"/>
                </a:lnTo>
                <a:cubicBezTo>
                  <a:pt x="11948" y="943060"/>
                  <a:pt x="1972" y="6439"/>
                  <a:pt x="0" y="0"/>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 name="Date Placeholder 1"/>
          <p:cNvSpPr>
            <a:spLocks noGrp="1"/>
          </p:cNvSpPr>
          <p:nvPr>
            <p:ph type="dt" sz="half" idx="23"/>
          </p:nvPr>
        </p:nvSpPr>
        <p:spPr/>
        <p:txBody>
          <a:bodyPr/>
          <a:lstStyle/>
          <a:p>
            <a:fld id="{C051EC1B-EA95-49F3-9F64-5122462A189A}" type="datetime1">
              <a:rPr lang="en-US" smtClean="0"/>
              <a:t>3/29/19</a:t>
            </a:fld>
            <a:endParaRPr lang="en-US" dirty="0"/>
          </a:p>
        </p:txBody>
      </p:sp>
      <p:sp>
        <p:nvSpPr>
          <p:cNvPr id="5" name="Footer Placeholder 4"/>
          <p:cNvSpPr>
            <a:spLocks noGrp="1"/>
          </p:cNvSpPr>
          <p:nvPr>
            <p:ph type="ftr" sz="quarter" idx="24"/>
          </p:nvPr>
        </p:nvSpPr>
        <p:spPr/>
        <p:txBody>
          <a:bodyPr/>
          <a:lstStyle/>
          <a:p>
            <a:r>
              <a:rPr lang="en-US"/>
              <a:t>Proprietary &amp; Confidential AllClear ID</a:t>
            </a:r>
            <a:endParaRPr lang="en-US" dirty="0"/>
          </a:p>
        </p:txBody>
      </p:sp>
      <p:sp>
        <p:nvSpPr>
          <p:cNvPr id="6" name="Slide Number Placeholder 5"/>
          <p:cNvSpPr>
            <a:spLocks noGrp="1"/>
          </p:cNvSpPr>
          <p:nvPr>
            <p:ph type="sldNum" sz="quarter" idx="25"/>
          </p:nvPr>
        </p:nvSpPr>
        <p:spPr/>
        <p:txBody>
          <a:bodyPr/>
          <a:lstStyle/>
          <a:p>
            <a:pPr algn="r"/>
            <a:fld id="{031DC82C-726B-5C42-8B81-9DE27723AB55}" type="slidenum">
              <a:rPr lang="en-US" smtClean="0"/>
              <a:pPr algn="r"/>
              <a:t>‹#›</a:t>
            </a:fld>
            <a:endParaRPr lang="en-US" dirty="0"/>
          </a:p>
        </p:txBody>
      </p:sp>
      <p:sp>
        <p:nvSpPr>
          <p:cNvPr id="8" name="Content Placeholder 7"/>
          <p:cNvSpPr>
            <a:spLocks noGrp="1"/>
          </p:cNvSpPr>
          <p:nvPr>
            <p:ph sz="quarter" idx="26"/>
          </p:nvPr>
        </p:nvSpPr>
        <p:spPr>
          <a:xfrm>
            <a:off x="609600" y="1397000"/>
            <a:ext cx="109728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pic>
        <p:nvPicPr>
          <p:cNvPr id="14" name="Picture 13"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Tree>
    <p:extLst>
      <p:ext uri="{BB962C8B-B14F-4D97-AF65-F5344CB8AC3E}">
        <p14:creationId xmlns:p14="http://schemas.microsoft.com/office/powerpoint/2010/main" val="1478002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0" orient="horz" pos="2112" userDrawn="1">
          <p15:clr>
            <a:srgbClr val="FBAE40"/>
          </p15:clr>
        </p15:guide>
        <p15:guide id="1" orient="horz" pos="55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Image full - 1 Column">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solidFill>
            <a:schemeClr val="bg1"/>
          </a:solidFill>
        </p:spPr>
        <p:txBody>
          <a:bodyPr lIns="4114800" anchor="ctr" anchorCtr="0"/>
          <a:lstStyle>
            <a:lvl1pPr algn="ctr">
              <a:defRPr/>
            </a:lvl1pPr>
          </a:lstStyle>
          <a:p>
            <a:r>
              <a:rPr lang="en-US" dirty="0"/>
              <a:t>Click to insert Picture</a:t>
            </a:r>
          </a:p>
        </p:txBody>
      </p:sp>
      <p:sp>
        <p:nvSpPr>
          <p:cNvPr id="5" name="Text Placeholder 4"/>
          <p:cNvSpPr>
            <a:spLocks noGrp="1"/>
          </p:cNvSpPr>
          <p:nvPr>
            <p:ph type="body" sz="quarter" idx="11"/>
          </p:nvPr>
        </p:nvSpPr>
        <p:spPr>
          <a:xfrm>
            <a:off x="0" y="0"/>
            <a:ext cx="4495800" cy="6858000"/>
          </a:xfrm>
          <a:solidFill>
            <a:schemeClr val="tx1">
              <a:alpha val="70000"/>
            </a:schemeClr>
          </a:solidFill>
        </p:spPr>
        <p:txBody>
          <a:bodyPr anchor="ctr" anchorCtr="0"/>
          <a:lstStyle>
            <a:lvl1pPr algn="ctr">
              <a:defRPr sz="3600">
                <a:solidFill>
                  <a:schemeClr val="accent2"/>
                </a:solidFill>
              </a:defRPr>
            </a:lvl1pPr>
            <a:lvl2pPr algn="ctr">
              <a:defRPr sz="1800" cap="all" spc="100" baseline="0">
                <a:solidFill>
                  <a:schemeClr val="bg1">
                    <a:lumMod val="65000"/>
                  </a:schemeClr>
                </a:solidFill>
                <a:latin typeface="+mj-lt"/>
              </a:defRPr>
            </a:lvl2pPr>
            <a:lvl3pPr algn="ctr">
              <a:defRPr/>
            </a:lvl3pPr>
            <a:lvl4pPr algn="ctr">
              <a:defRPr/>
            </a:lvl4pPr>
            <a:lvl5pPr algn="ctr">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3801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solidFill>
            <a:schemeClr val="tx1">
              <a:lumMod val="85000"/>
              <a:lumOff val="15000"/>
              <a:alpha val="70000"/>
            </a:schemeClr>
          </a:solidFill>
        </p:spPr>
        <p:txBody>
          <a:bodyPr bIns="1554480" anchor="ctr" anchorCtr="0"/>
          <a:lstStyle>
            <a:lvl1pPr algn="ctr">
              <a:defRPr>
                <a:solidFill>
                  <a:schemeClr val="bg1">
                    <a:lumMod val="65000"/>
                  </a:schemeClr>
                </a:solidFill>
              </a:defRPr>
            </a:lvl1pPr>
          </a:lstStyle>
          <a:p>
            <a:r>
              <a:rPr lang="en-US" dirty="0"/>
              <a:t>Click icon to add picture</a:t>
            </a:r>
          </a:p>
        </p:txBody>
      </p:sp>
      <p:sp>
        <p:nvSpPr>
          <p:cNvPr id="9" name="Text Placeholder 8"/>
          <p:cNvSpPr>
            <a:spLocks noGrp="1"/>
          </p:cNvSpPr>
          <p:nvPr>
            <p:ph type="body" sz="quarter" idx="14"/>
          </p:nvPr>
        </p:nvSpPr>
        <p:spPr>
          <a:xfrm>
            <a:off x="0" y="3144044"/>
            <a:ext cx="12192000" cy="569912"/>
          </a:xfrm>
        </p:spPr>
        <p:txBody>
          <a:bodyPr anchor="ctr" anchorCtr="0"/>
          <a:lstStyle>
            <a:lvl1pPr algn="ctr">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454973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 Table">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A514C7D1-3084-449E-A41D-6C8C6018F178}"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3" name="Table Placeholder 2"/>
          <p:cNvSpPr>
            <a:spLocks noGrp="1"/>
          </p:cNvSpPr>
          <p:nvPr>
            <p:ph type="tbl" sz="quarter" idx="22"/>
          </p:nvPr>
        </p:nvSpPr>
        <p:spPr>
          <a:xfrm>
            <a:off x="609600" y="1498601"/>
            <a:ext cx="10972800" cy="4978400"/>
          </a:xfrm>
        </p:spPr>
        <p:txBody>
          <a:bodyPr anchor="ctr" anchorCtr="0"/>
          <a:lstStyle>
            <a:lvl1pPr algn="ctr">
              <a:defRPr/>
            </a:lvl1pPr>
          </a:lstStyle>
          <a:p>
            <a:r>
              <a:rPr lang="en-US" dirty="0"/>
              <a:t>Click icon to add table</a:t>
            </a:r>
          </a:p>
        </p:txBody>
      </p:sp>
      <p:sp>
        <p:nvSpPr>
          <p:cNvPr id="10" name="Rectangle 9"/>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4" name="Picture 13"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Tree>
    <p:extLst>
      <p:ext uri="{BB962C8B-B14F-4D97-AF65-F5344CB8AC3E}">
        <p14:creationId xmlns:p14="http://schemas.microsoft.com/office/powerpoint/2010/main" val="3250061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0" orient="horz" pos="2112" userDrawn="1">
          <p15:clr>
            <a:srgbClr val="FBAE40"/>
          </p15:clr>
        </p15:guide>
        <p15:guide id="1" orient="horz" pos="569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 Table with subhead">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71601"/>
            <a:ext cx="10972800" cy="576471"/>
          </a:xfrm>
        </p:spPr>
        <p:txBody>
          <a:bodyPr/>
          <a:lstStyle>
            <a:lvl1pPr algn="ctr">
              <a:defRPr spc="100" baseline="0"/>
            </a:lvl1pPr>
            <a:lvl2pPr>
              <a:defRPr baseline="0"/>
            </a:lvl2pPr>
          </a:lstStyle>
          <a:p>
            <a:pPr lvl="0"/>
            <a:r>
              <a:rPr lang="en-US"/>
              <a:t>Click to edit Master text styles</a:t>
            </a:r>
          </a:p>
        </p:txBody>
      </p:sp>
      <p:sp>
        <p:nvSpPr>
          <p:cNvPr id="23" name="Date Placeholder 22"/>
          <p:cNvSpPr>
            <a:spLocks noGrp="1"/>
          </p:cNvSpPr>
          <p:nvPr>
            <p:ph type="dt" sz="half" idx="19"/>
          </p:nvPr>
        </p:nvSpPr>
        <p:spPr/>
        <p:txBody>
          <a:bodyPr/>
          <a:lstStyle/>
          <a:p>
            <a:fld id="{4E93081D-C83F-485E-9256-3BD2957B1DE9}"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3" name="Table Placeholder 2"/>
          <p:cNvSpPr>
            <a:spLocks noGrp="1"/>
          </p:cNvSpPr>
          <p:nvPr>
            <p:ph type="tbl" sz="quarter" idx="22"/>
          </p:nvPr>
        </p:nvSpPr>
        <p:spPr>
          <a:xfrm>
            <a:off x="609600" y="2093914"/>
            <a:ext cx="10972800" cy="4383087"/>
          </a:xfrm>
        </p:spPr>
        <p:txBody>
          <a:bodyPr anchor="ctr" anchorCtr="0"/>
          <a:lstStyle>
            <a:lvl1pPr algn="ctr">
              <a:defRPr/>
            </a:lvl1pPr>
          </a:lstStyle>
          <a:p>
            <a:r>
              <a:rPr lang="en-US" dirty="0"/>
              <a:t>Click icon to add table</a:t>
            </a:r>
          </a:p>
        </p:txBody>
      </p:sp>
      <p:sp>
        <p:nvSpPr>
          <p:cNvPr id="13" name="Rectangle 12"/>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pic>
        <p:nvPicPr>
          <p:cNvPr id="14" name="Picture 13"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Tree>
    <p:extLst>
      <p:ext uri="{BB962C8B-B14F-4D97-AF65-F5344CB8AC3E}">
        <p14:creationId xmlns:p14="http://schemas.microsoft.com/office/powerpoint/2010/main" val="92568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0" orient="horz" pos="2112" userDrawn="1">
          <p15:clr>
            <a:srgbClr val="FBAE40"/>
          </p15:clr>
        </p15:guide>
        <p15:guide id="1" orient="horz" pos="569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aximum Content">
    <p:spTree>
      <p:nvGrpSpPr>
        <p:cNvPr id="1" name=""/>
        <p:cNvGrpSpPr/>
        <p:nvPr/>
      </p:nvGrpSpPr>
      <p:grpSpPr>
        <a:xfrm>
          <a:off x="0" y="0"/>
          <a:ext cx="0" cy="0"/>
          <a:chOff x="0" y="0"/>
          <a:chExt cx="0" cy="0"/>
        </a:xfrm>
      </p:grpSpPr>
      <p:sp>
        <p:nvSpPr>
          <p:cNvPr id="23" name="Date Placeholder 22"/>
          <p:cNvSpPr>
            <a:spLocks noGrp="1"/>
          </p:cNvSpPr>
          <p:nvPr>
            <p:ph type="dt" sz="half" idx="19"/>
          </p:nvPr>
        </p:nvSpPr>
        <p:spPr/>
        <p:txBody>
          <a:bodyPr/>
          <a:lstStyle/>
          <a:p>
            <a:fld id="{BA3E5E51-C346-402C-B956-31172B4CE850}"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4" name="Content Placeholder 3"/>
          <p:cNvSpPr>
            <a:spLocks noGrp="1"/>
          </p:cNvSpPr>
          <p:nvPr>
            <p:ph sz="quarter" idx="22"/>
          </p:nvPr>
        </p:nvSpPr>
        <p:spPr>
          <a:xfrm>
            <a:off x="609600" y="256117"/>
            <a:ext cx="10972800" cy="611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398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0" orient="horz" pos="2112" userDrawn="1">
          <p15:clr>
            <a:srgbClr val="FBAE40"/>
          </p15:clr>
        </p15:guide>
        <p15:guide id="1" orient="horz" pos="569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10" name="Picture 9" descr="angles.png"/>
          <p:cNvPicPr>
            <a:picLocks/>
          </p:cNvPicPr>
          <p:nvPr/>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11" name="Picture 10"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29819" y="5916716"/>
            <a:ext cx="1547783" cy="438873"/>
          </a:xfrm>
          <a:prstGeom prst="rect">
            <a:avLst/>
          </a:prstGeom>
        </p:spPr>
      </p:pic>
      <p:sp>
        <p:nvSpPr>
          <p:cNvPr id="6" name="Title 1"/>
          <p:cNvSpPr>
            <a:spLocks noGrp="1"/>
          </p:cNvSpPr>
          <p:nvPr>
            <p:ph type="ctrTitle"/>
          </p:nvPr>
        </p:nvSpPr>
        <p:spPr>
          <a:xfrm>
            <a:off x="609600" y="4441892"/>
            <a:ext cx="7086600" cy="295466"/>
          </a:xfrm>
          <a:prstGeom prst="rect">
            <a:avLst/>
          </a:prstGeom>
        </p:spPr>
        <p:txBody>
          <a:bodyPr wrap="square" lIns="0" tIns="0" rIns="0" bIns="0" anchor="b" anchorCtr="0">
            <a:spAutoFit/>
          </a:bodyPr>
          <a:lstStyle>
            <a:lvl1pPr algn="l">
              <a:lnSpc>
                <a:spcPct val="80000"/>
              </a:lnSpc>
              <a:defRPr sz="2400" b="0" i="0" cap="all" spc="0" baseline="0">
                <a:solidFill>
                  <a:schemeClr val="accent2"/>
                </a:solidFill>
                <a:latin typeface="+mj-lt"/>
                <a:cs typeface="Segoe UI Light" panose="020B0502040204020203" pitchFamily="34" charset="0"/>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609600" y="4851091"/>
            <a:ext cx="7086600" cy="207749"/>
          </a:xfrm>
        </p:spPr>
        <p:txBody>
          <a:bodyPr wrap="square" lIns="0" tIns="0" rIns="0" bIns="0" anchor="t" anchorCtr="0">
            <a:spAutoFit/>
          </a:bodyPr>
          <a:lstStyle>
            <a:lvl1pPr marL="0" indent="0" algn="l">
              <a:spcAft>
                <a:spcPts val="0"/>
              </a:spcAft>
              <a:buNone/>
              <a:defRPr sz="1500" cap="none" spc="0" baseline="0">
                <a:solidFill>
                  <a:schemeClr val="tx1">
                    <a:lumMod val="65000"/>
                    <a:lumOff val="35000"/>
                  </a:schemeClr>
                </a:solidFill>
                <a:latin typeface="+mn-lt"/>
                <a:cs typeface="Segoe UI" panose="020B0502040204020203"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pic>
        <p:nvPicPr>
          <p:cNvPr id="8" name="Picture 7" descr="angles.png"/>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9" name="Picture 8"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29819" y="5916716"/>
            <a:ext cx="1547783" cy="438873"/>
          </a:xfrm>
          <a:prstGeom prst="rect">
            <a:avLst/>
          </a:prstGeom>
        </p:spPr>
      </p:pic>
    </p:spTree>
    <p:extLst>
      <p:ext uri="{BB962C8B-B14F-4D97-AF65-F5344CB8AC3E}">
        <p14:creationId xmlns:p14="http://schemas.microsoft.com/office/powerpoint/2010/main" val="1238327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Break">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609600" y="4467605"/>
            <a:ext cx="7086600" cy="295466"/>
          </a:xfrm>
          <a:prstGeom prst="rect">
            <a:avLst/>
          </a:prstGeom>
        </p:spPr>
        <p:txBody>
          <a:bodyPr wrap="square" lIns="0" tIns="0" rIns="0" bIns="0" anchor="b" anchorCtr="0">
            <a:spAutoFit/>
          </a:bodyPr>
          <a:lstStyle>
            <a:lvl1pPr algn="l">
              <a:lnSpc>
                <a:spcPct val="80000"/>
              </a:lnSpc>
              <a:defRPr sz="2400" b="0" i="0" cap="all" spc="0" baseline="0">
                <a:solidFill>
                  <a:schemeClr val="accent2"/>
                </a:solidFill>
                <a:latin typeface="+mj-lt"/>
                <a:cs typeface="Segoe UI Light" panose="020B0502040204020203" pitchFamily="34" charset="0"/>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609600" y="4876804"/>
            <a:ext cx="7086600" cy="207749"/>
          </a:xfrm>
        </p:spPr>
        <p:txBody>
          <a:bodyPr wrap="square" lIns="0" tIns="0" rIns="0" bIns="0" anchor="t" anchorCtr="0">
            <a:spAutoFit/>
          </a:bodyPr>
          <a:lstStyle>
            <a:lvl1pPr marL="0" indent="0" algn="l">
              <a:spcAft>
                <a:spcPts val="0"/>
              </a:spcAft>
              <a:buNone/>
              <a:defRPr sz="1500" cap="none" spc="0" baseline="0">
                <a:solidFill>
                  <a:schemeClr val="bg1">
                    <a:lumMod val="75000"/>
                  </a:schemeClr>
                </a:solidFill>
                <a:latin typeface="+mn-lt"/>
                <a:cs typeface="Segoe UI" panose="020B0502040204020203"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pic>
        <p:nvPicPr>
          <p:cNvPr id="8" name="Picture 7" descr="angles.png"/>
          <p:cNvPicPr>
            <a:picLocks/>
          </p:cNvPicPr>
          <p:nvPr/>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9" name="Picture 8"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29819" y="5916716"/>
            <a:ext cx="1547783" cy="438873"/>
          </a:xfrm>
          <a:prstGeom prst="rect">
            <a:avLst/>
          </a:prstGeom>
        </p:spPr>
      </p:pic>
      <p:pic>
        <p:nvPicPr>
          <p:cNvPr id="6" name="Picture 5" descr="angles.png"/>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7" name="Picture 6"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29819" y="5916716"/>
            <a:ext cx="1547783" cy="438873"/>
          </a:xfrm>
          <a:prstGeom prst="rect">
            <a:avLst/>
          </a:prstGeom>
        </p:spPr>
      </p:pic>
    </p:spTree>
    <p:extLst>
      <p:ext uri="{BB962C8B-B14F-4D97-AF65-F5344CB8AC3E}">
        <p14:creationId xmlns:p14="http://schemas.microsoft.com/office/powerpoint/2010/main" val="1233335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
        <p:nvSpPr>
          <p:cNvPr id="4" name="Text Placeholder 3"/>
          <p:cNvSpPr>
            <a:spLocks noGrp="1"/>
          </p:cNvSpPr>
          <p:nvPr>
            <p:ph type="body" sz="quarter" idx="18"/>
          </p:nvPr>
        </p:nvSpPr>
        <p:spPr>
          <a:xfrm>
            <a:off x="609600" y="1397000"/>
            <a:ext cx="10972800" cy="4978400"/>
          </a:xfrm>
        </p:spPr>
        <p:txBody>
          <a:bodyPr/>
          <a:lstStyle>
            <a:lvl1pPr>
              <a:defRPr spc="75" baseline="0"/>
            </a:lvl1pPr>
            <a:lvl2pP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9"/>
          </p:nvPr>
        </p:nvSpPr>
        <p:spPr/>
        <p:txBody>
          <a:bodyPr/>
          <a:lstStyle/>
          <a:p>
            <a:fld id="{F9B494E7-5C4E-4671-8CEB-E7A8D62952E9}" type="datetime1">
              <a:rPr lang="en-US" smtClean="0">
                <a:solidFill>
                  <a:srgbClr val="FFFFFF">
                    <a:lumMod val="75000"/>
                  </a:srgbClr>
                </a:solidFill>
              </a:rPr>
              <a:t>3/29/19</a:t>
            </a:fld>
            <a:endParaRPr lang="en-US" dirty="0">
              <a:solidFill>
                <a:srgbClr val="FFFFFF">
                  <a:lumMod val="75000"/>
                </a:srgbClr>
              </a:solidFill>
            </a:endParaRPr>
          </a:p>
        </p:txBody>
      </p:sp>
      <p:sp>
        <p:nvSpPr>
          <p:cNvPr id="3" name="Footer Placeholder 2"/>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5" name="Slide Number Placeholder 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10" name="Rectangle 9"/>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4" name="Picture 13"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Tree>
    <p:extLst>
      <p:ext uri="{BB962C8B-B14F-4D97-AF65-F5344CB8AC3E}">
        <p14:creationId xmlns:p14="http://schemas.microsoft.com/office/powerpoint/2010/main" val="63158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Sidebar">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76691C63-AE64-4BDE-BAE5-915DB64964A9}" type="datetime1">
              <a:rPr lang="en-US" smtClean="0"/>
              <a:t>3/29/19</a:t>
            </a:fld>
            <a:endParaRPr lang="en-US" dirty="0"/>
          </a:p>
        </p:txBody>
      </p:sp>
      <p:sp>
        <p:nvSpPr>
          <p:cNvPr id="24" name="Footer Placeholder 23"/>
          <p:cNvSpPr>
            <a:spLocks noGrp="1"/>
          </p:cNvSpPr>
          <p:nvPr>
            <p:ph type="ftr" sz="quarter" idx="20"/>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pPr algn="r"/>
              <a:t>‹#›</a:t>
            </a:fld>
            <a:endParaRPr lang="en-US" dirty="0"/>
          </a:p>
        </p:txBody>
      </p:sp>
      <p:sp>
        <p:nvSpPr>
          <p:cNvPr id="5" name="Text Placeholder 4"/>
          <p:cNvSpPr>
            <a:spLocks noGrp="1"/>
          </p:cNvSpPr>
          <p:nvPr>
            <p:ph type="body" sz="quarter" idx="23"/>
          </p:nvPr>
        </p:nvSpPr>
        <p:spPr>
          <a:xfrm>
            <a:off x="8153400" y="1397000"/>
            <a:ext cx="3429000" cy="4978400"/>
          </a:xfrm>
        </p:spPr>
        <p:txBody>
          <a:bodyPr>
            <a:normAutofit/>
          </a:bodyPr>
          <a:lstStyle>
            <a:lvl1pPr>
              <a:defRPr sz="2133"/>
            </a:lvl1pPr>
            <a:lvl2pPr>
              <a:defRPr sz="1867"/>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4"/>
          </p:nvPr>
        </p:nvSpPr>
        <p:spPr>
          <a:xfrm>
            <a:off x="609600" y="1397000"/>
            <a:ext cx="7086600" cy="497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9466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
        <p:nvSpPr>
          <p:cNvPr id="23" name="Date Placeholder 22"/>
          <p:cNvSpPr>
            <a:spLocks noGrp="1"/>
          </p:cNvSpPr>
          <p:nvPr>
            <p:ph type="dt" sz="half" idx="19"/>
          </p:nvPr>
        </p:nvSpPr>
        <p:spPr/>
        <p:txBody>
          <a:bodyPr/>
          <a:lstStyle/>
          <a:p>
            <a:fld id="{0D66E7E6-DD35-40E6-B8EF-423D2A5785DA}"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5" name="Text Placeholder 4"/>
          <p:cNvSpPr>
            <a:spLocks noGrp="1"/>
          </p:cNvSpPr>
          <p:nvPr>
            <p:ph type="body" sz="quarter" idx="23"/>
          </p:nvPr>
        </p:nvSpPr>
        <p:spPr>
          <a:xfrm>
            <a:off x="8153400" y="1397000"/>
            <a:ext cx="3429000" cy="4978400"/>
          </a:xfrm>
        </p:spPr>
        <p:txBody>
          <a:bodyPr>
            <a:normAutofit/>
          </a:bodyPr>
          <a:lstStyle>
            <a:lvl1pPr>
              <a:defRPr sz="16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4"/>
          </p:nvPr>
        </p:nvSpPr>
        <p:spPr>
          <a:xfrm>
            <a:off x="609600" y="1397000"/>
            <a:ext cx="7086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pic>
        <p:nvPicPr>
          <p:cNvPr id="14" name="Picture 13"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Tree>
    <p:extLst>
      <p:ext uri="{BB962C8B-B14F-4D97-AF65-F5344CB8AC3E}">
        <p14:creationId xmlns:p14="http://schemas.microsoft.com/office/powerpoint/2010/main" val="3977187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lIns="0"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2" name="Picture 11"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5413" y="-4475"/>
            <a:ext cx="4184073" cy="918876"/>
          </a:xfrm>
          <a:prstGeom prst="rect">
            <a:avLst/>
          </a:prstGeom>
        </p:spPr>
      </p:pic>
      <p:pic>
        <p:nvPicPr>
          <p:cNvPr id="15" name="Picture 14"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02162" y="710027"/>
            <a:ext cx="1441556" cy="408753"/>
          </a:xfrm>
          <a:prstGeom prst="rect">
            <a:avLst/>
          </a:prstGeom>
        </p:spPr>
      </p:pic>
      <p:sp>
        <p:nvSpPr>
          <p:cNvPr id="18" name="Rectangle 17"/>
          <p:cNvSpPr/>
          <p:nvPr/>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sp>
        <p:nvSpPr>
          <p:cNvPr id="4" name="Text Placeholder 3"/>
          <p:cNvSpPr>
            <a:spLocks noGrp="1"/>
          </p:cNvSpPr>
          <p:nvPr>
            <p:ph type="body" sz="quarter" idx="19"/>
          </p:nvPr>
        </p:nvSpPr>
        <p:spPr>
          <a:xfrm>
            <a:off x="609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20"/>
          </p:nvPr>
        </p:nvSpPr>
        <p:spPr>
          <a:xfrm>
            <a:off x="6324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Date Placeholder 22"/>
          <p:cNvSpPr>
            <a:spLocks noGrp="1"/>
          </p:cNvSpPr>
          <p:nvPr>
            <p:ph type="dt" sz="half" idx="21"/>
          </p:nvPr>
        </p:nvSpPr>
        <p:spPr/>
        <p:txBody>
          <a:bodyPr/>
          <a:lstStyle/>
          <a:p>
            <a:fld id="{5E0CF1D6-6D41-4D0E-842A-F091FFF9A340}"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2"/>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3"/>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5413" y="-4475"/>
            <a:ext cx="4184073" cy="918876"/>
          </a:xfrm>
          <a:prstGeom prst="rect">
            <a:avLst/>
          </a:prstGeom>
        </p:spPr>
      </p:pic>
      <p:pic>
        <p:nvPicPr>
          <p:cNvPr id="14" name="Picture 13"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02162" y="710027"/>
            <a:ext cx="1441556" cy="408753"/>
          </a:xfrm>
          <a:prstGeom prst="rect">
            <a:avLst/>
          </a:prstGeom>
        </p:spPr>
      </p:pic>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spTree>
    <p:extLst>
      <p:ext uri="{BB962C8B-B14F-4D97-AF65-F5344CB8AC3E}">
        <p14:creationId xmlns:p14="http://schemas.microsoft.com/office/powerpoint/2010/main" val="2849266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lIns="0"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4" name="Picture 13"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41762" y="-4475"/>
            <a:ext cx="4184073" cy="918876"/>
          </a:xfrm>
          <a:prstGeom prst="rect">
            <a:avLst/>
          </a:prstGeom>
        </p:spPr>
      </p:pic>
      <p:pic>
        <p:nvPicPr>
          <p:cNvPr id="20" name="Picture 19"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08511" y="710027"/>
            <a:ext cx="1441556" cy="408753"/>
          </a:xfrm>
          <a:prstGeom prst="rect">
            <a:avLst/>
          </a:prstGeom>
        </p:spPr>
      </p:pic>
      <p:sp>
        <p:nvSpPr>
          <p:cNvPr id="19" name="Rectangle 18"/>
          <p:cNvSpPr/>
          <p:nvPr/>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sp>
        <p:nvSpPr>
          <p:cNvPr id="4" name="Text Placeholder 3"/>
          <p:cNvSpPr>
            <a:spLocks noGrp="1"/>
          </p:cNvSpPr>
          <p:nvPr>
            <p:ph type="body" sz="quarter" idx="17"/>
          </p:nvPr>
        </p:nvSpPr>
        <p:spPr>
          <a:xfrm>
            <a:off x="609600" y="1393456"/>
            <a:ext cx="3429000" cy="4978400"/>
          </a:xfrm>
        </p:spPr>
        <p:txBody>
          <a:bodyPr>
            <a:normAutofit/>
          </a:bodyPr>
          <a:lstStyle>
            <a:lvl1pPr>
              <a:defRPr sz="1500" spc="0" baseline="0"/>
            </a:lvl1pPr>
            <a:lvl2pPr>
              <a:defRPr sz="1200" spc="0" baseline="0"/>
            </a:lvl2pPr>
            <a:lvl3pPr>
              <a:defRPr sz="900" spc="0" baseline="0"/>
            </a:lvl3pPr>
            <a:lvl4pPr>
              <a:defRPr sz="900" spc="0" baseline="0"/>
            </a:lvl4pPr>
            <a:lvl5pPr>
              <a:defRPr sz="9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3"/>
          <p:cNvSpPr>
            <a:spLocks noGrp="1"/>
          </p:cNvSpPr>
          <p:nvPr>
            <p:ph type="body" sz="quarter" idx="18"/>
          </p:nvPr>
        </p:nvSpPr>
        <p:spPr>
          <a:xfrm>
            <a:off x="4381500" y="1397000"/>
            <a:ext cx="3429000" cy="4978400"/>
          </a:xfrm>
        </p:spPr>
        <p:txBody>
          <a:bodyPr>
            <a:normAutofit/>
          </a:bodyPr>
          <a:lstStyle>
            <a:lvl1pPr>
              <a:defRPr sz="1500" spc="0" baseline="0"/>
            </a:lvl1pPr>
            <a:lvl2pPr>
              <a:defRPr sz="1200" spc="0" baseline="0"/>
            </a:lvl2pPr>
            <a:lvl3pPr>
              <a:defRPr sz="900" spc="0" baseline="0"/>
            </a:lvl3pPr>
            <a:lvl4pPr>
              <a:defRPr sz="900" spc="0" baseline="0"/>
            </a:lvl4pPr>
            <a:lvl5pPr>
              <a:defRPr sz="9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
          <p:cNvSpPr>
            <a:spLocks noGrp="1"/>
          </p:cNvSpPr>
          <p:nvPr>
            <p:ph type="body" sz="quarter" idx="19"/>
          </p:nvPr>
        </p:nvSpPr>
        <p:spPr>
          <a:xfrm>
            <a:off x="8153400" y="1393456"/>
            <a:ext cx="3429000" cy="4978400"/>
          </a:xfrm>
        </p:spPr>
        <p:txBody>
          <a:bodyPr>
            <a:normAutofit/>
          </a:bodyPr>
          <a:lstStyle>
            <a:lvl1pPr>
              <a:defRPr sz="1500" spc="0" baseline="0"/>
            </a:lvl1pPr>
            <a:lvl2pPr>
              <a:defRPr sz="1200" spc="0" baseline="0"/>
            </a:lvl2pPr>
            <a:lvl3pPr>
              <a:defRPr sz="900" spc="0" baseline="0"/>
            </a:lvl3pPr>
            <a:lvl4pPr>
              <a:defRPr sz="900" spc="0" baseline="0"/>
            </a:lvl4pPr>
            <a:lvl5pPr>
              <a:defRPr sz="9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Date Placeholder 26"/>
          <p:cNvSpPr>
            <a:spLocks noGrp="1"/>
          </p:cNvSpPr>
          <p:nvPr>
            <p:ph type="dt" sz="half" idx="20"/>
          </p:nvPr>
        </p:nvSpPr>
        <p:spPr/>
        <p:txBody>
          <a:bodyPr/>
          <a:lstStyle/>
          <a:p>
            <a:fld id="{1630B1E9-5204-48B9-AEFB-D1EDF49CC13F}" type="datetime1">
              <a:rPr lang="en-US" smtClean="0">
                <a:solidFill>
                  <a:srgbClr val="FFFFFF">
                    <a:lumMod val="75000"/>
                  </a:srgbClr>
                </a:solidFill>
              </a:rPr>
              <a:t>3/29/19</a:t>
            </a:fld>
            <a:endParaRPr lang="en-US" dirty="0">
              <a:solidFill>
                <a:srgbClr val="FFFFFF">
                  <a:lumMod val="75000"/>
                </a:srgbClr>
              </a:solidFill>
            </a:endParaRPr>
          </a:p>
        </p:txBody>
      </p:sp>
      <p:sp>
        <p:nvSpPr>
          <p:cNvPr id="28" name="Footer Placeholder 27"/>
          <p:cNvSpPr>
            <a:spLocks noGrp="1"/>
          </p:cNvSpPr>
          <p:nvPr>
            <p:ph type="ftr" sz="quarter" idx="21"/>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9" name="Slide Number Placeholder 28"/>
          <p:cNvSpPr>
            <a:spLocks noGrp="1"/>
          </p:cNvSpPr>
          <p:nvPr>
            <p:ph type="sldNum" sz="quarter" idx="22"/>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41762"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08511" y="710027"/>
            <a:ext cx="1441556" cy="408753"/>
          </a:xfrm>
          <a:prstGeom prst="rect">
            <a:avLst/>
          </a:prstGeom>
        </p:spPr>
      </p:pic>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spTree>
    <p:extLst>
      <p:ext uri="{BB962C8B-B14F-4D97-AF65-F5344CB8AC3E}">
        <p14:creationId xmlns:p14="http://schemas.microsoft.com/office/powerpoint/2010/main" val="3317981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hoto Left with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lIns="0"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8" name="Picture 17"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
        <p:nvSpPr>
          <p:cNvPr id="3" name="Picture Placeholder 2"/>
          <p:cNvSpPr>
            <a:spLocks noGrp="1"/>
          </p:cNvSpPr>
          <p:nvPr>
            <p:ph type="pic" sz="quarter" idx="21"/>
          </p:nvPr>
        </p:nvSpPr>
        <p:spPr>
          <a:xfrm>
            <a:off x="0" y="914400"/>
            <a:ext cx="7696200" cy="5715000"/>
          </a:xfrm>
        </p:spPr>
        <p:txBody>
          <a:bodyPr anchor="ctr"/>
          <a:lstStyle>
            <a:lvl1pPr algn="ctr">
              <a:defRPr/>
            </a:lvl1pPr>
          </a:lstStyle>
          <a:p>
            <a:r>
              <a:rPr lang="en-US" dirty="0"/>
              <a:t>Click icon to add picture</a:t>
            </a:r>
          </a:p>
        </p:txBody>
      </p:sp>
      <p:sp>
        <p:nvSpPr>
          <p:cNvPr id="12" name="Rectangle 11"/>
          <p:cNvSpPr/>
          <p:nvPr/>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sp>
        <p:nvSpPr>
          <p:cNvPr id="4" name="Text Placeholder 3"/>
          <p:cNvSpPr>
            <a:spLocks noGrp="1"/>
          </p:cNvSpPr>
          <p:nvPr>
            <p:ph type="body" sz="quarter" idx="22"/>
          </p:nvPr>
        </p:nvSpPr>
        <p:spPr>
          <a:xfrm>
            <a:off x="8153400" y="1397000"/>
            <a:ext cx="34290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Date Placeholder 20"/>
          <p:cNvSpPr>
            <a:spLocks noGrp="1"/>
          </p:cNvSpPr>
          <p:nvPr>
            <p:ph type="dt" sz="half" idx="23"/>
          </p:nvPr>
        </p:nvSpPr>
        <p:spPr/>
        <p:txBody>
          <a:bodyPr/>
          <a:lstStyle/>
          <a:p>
            <a:fld id="{68C3F759-31C7-4166-AE05-71680C993FBA}"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4" name="Picture 13"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spTree>
    <p:extLst>
      <p:ext uri="{BB962C8B-B14F-4D97-AF65-F5344CB8AC3E}">
        <p14:creationId xmlns:p14="http://schemas.microsoft.com/office/powerpoint/2010/main" val="1927001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with Photo Right">
    <p:spTree>
      <p:nvGrpSpPr>
        <p:cNvPr id="1" name=""/>
        <p:cNvGrpSpPr/>
        <p:nvPr/>
      </p:nvGrpSpPr>
      <p:grpSpPr>
        <a:xfrm>
          <a:off x="0" y="0"/>
          <a:ext cx="0" cy="0"/>
          <a:chOff x="0" y="0"/>
          <a:chExt cx="0" cy="0"/>
        </a:xfrm>
      </p:grpSpPr>
      <p:sp>
        <p:nvSpPr>
          <p:cNvPr id="12" name="Picture Placeholder 2"/>
          <p:cNvSpPr>
            <a:spLocks noGrp="1"/>
          </p:cNvSpPr>
          <p:nvPr>
            <p:ph type="pic" sz="quarter" idx="26"/>
          </p:nvPr>
        </p:nvSpPr>
        <p:spPr>
          <a:xfrm>
            <a:off x="8127155" y="911628"/>
            <a:ext cx="4065260" cy="57258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3636509 w 7694373"/>
              <a:gd name="connsiteY0" fmla="*/ 0 h 5718152"/>
              <a:gd name="connsiteX1" fmla="*/ 5725847 w 7694373"/>
              <a:gd name="connsiteY1" fmla="*/ 1847 h 5718152"/>
              <a:gd name="connsiteX2" fmla="*/ 5873490 w 7694373"/>
              <a:gd name="connsiteY2" fmla="*/ 167737 h 5718152"/>
              <a:gd name="connsiteX3" fmla="*/ 6974425 w 7694373"/>
              <a:gd name="connsiteY3" fmla="*/ 170488 h 5718152"/>
              <a:gd name="connsiteX4" fmla="*/ 7113179 w 7694373"/>
              <a:gd name="connsiteY4" fmla="*/ 2802 h 5718152"/>
              <a:gd name="connsiteX5" fmla="*/ 7694362 w 7694373"/>
              <a:gd name="connsiteY5" fmla="*/ 2419 h 5718152"/>
              <a:gd name="connsiteX6" fmla="*/ 7693962 w 7694373"/>
              <a:gd name="connsiteY6" fmla="*/ 5716449 h 5718152"/>
              <a:gd name="connsiteX7" fmla="*/ 10 w 7694373"/>
              <a:gd name="connsiteY7" fmla="*/ 5718152 h 5718152"/>
              <a:gd name="connsiteX8" fmla="*/ 3636509 w 7694373"/>
              <a:gd name="connsiteY8" fmla="*/ 0 h 5718152"/>
              <a:gd name="connsiteX0" fmla="*/ 7396 w 4065260"/>
              <a:gd name="connsiteY0" fmla="*/ 0 h 5716449"/>
              <a:gd name="connsiteX1" fmla="*/ 2096734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76723 w 4065260"/>
              <a:gd name="connsiteY4" fmla="*/ 2801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6723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3799 w 4065260"/>
              <a:gd name="connsiteY3" fmla="*/ 16497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32864 w 4065260"/>
              <a:gd name="connsiteY2" fmla="*/ 165888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260" h="5717772">
                <a:moveTo>
                  <a:pt x="7396" y="1323"/>
                </a:moveTo>
                <a:lnTo>
                  <a:pt x="2077876" y="0"/>
                </a:lnTo>
                <a:cubicBezTo>
                  <a:pt x="2076340" y="65"/>
                  <a:pt x="2231142" y="171380"/>
                  <a:pt x="2232864" y="165888"/>
                </a:cubicBezTo>
                <a:cubicBezTo>
                  <a:pt x="2232276" y="167239"/>
                  <a:pt x="3329512" y="172111"/>
                  <a:pt x="3330624" y="168142"/>
                </a:cubicBezTo>
                <a:cubicBezTo>
                  <a:pt x="3334593" y="167030"/>
                  <a:pt x="3471960" y="5391"/>
                  <a:pt x="3470372" y="4124"/>
                </a:cubicBezTo>
                <a:cubicBezTo>
                  <a:pt x="3472912" y="3495"/>
                  <a:pt x="4068301" y="4370"/>
                  <a:pt x="4065249" y="3741"/>
                </a:cubicBezTo>
                <a:cubicBezTo>
                  <a:pt x="4064296" y="1908418"/>
                  <a:pt x="4065802" y="3813095"/>
                  <a:pt x="4064849" y="5717772"/>
                </a:cubicBezTo>
                <a:lnTo>
                  <a:pt x="1603" y="5710510"/>
                </a:lnTo>
                <a:cubicBezTo>
                  <a:pt x="-5101" y="2851434"/>
                  <a:pt x="11667" y="2865262"/>
                  <a:pt x="7396" y="1323"/>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lIns="0"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17582" y="-4475"/>
            <a:ext cx="4184073" cy="918876"/>
          </a:xfrm>
          <a:prstGeom prst="rect">
            <a:avLst/>
          </a:prstGeom>
        </p:spPr>
      </p:pic>
      <p:pic>
        <p:nvPicPr>
          <p:cNvPr id="18" name="Picture 17"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84330" y="710027"/>
            <a:ext cx="1441556" cy="408753"/>
          </a:xfrm>
          <a:prstGeom prst="rect">
            <a:avLst/>
          </a:prstGeom>
        </p:spPr>
      </p:pic>
      <p:sp>
        <p:nvSpPr>
          <p:cNvPr id="14" name="Rectangle 13"/>
          <p:cNvSpPr/>
          <p:nvPr/>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3"/>
          </p:nvPr>
        </p:nvSpPr>
        <p:spPr/>
        <p:txBody>
          <a:bodyPr/>
          <a:lstStyle/>
          <a:p>
            <a:fld id="{009500ED-798C-401A-B2F3-F1E5FD429264}"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7582" y="-4475"/>
            <a:ext cx="4184073" cy="918876"/>
          </a:xfrm>
          <a:prstGeom prst="rect">
            <a:avLst/>
          </a:prstGeom>
        </p:spPr>
      </p:pic>
      <p:pic>
        <p:nvPicPr>
          <p:cNvPr id="16" name="Picture 15"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84330" y="710027"/>
            <a:ext cx="1441556" cy="408753"/>
          </a:xfrm>
          <a:prstGeom prst="rect">
            <a:avLst/>
          </a:prstGeom>
        </p:spPr>
      </p:pic>
      <p:sp>
        <p:nvSpPr>
          <p:cNvPr id="19" name="Rectangle 18"/>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spTree>
    <p:extLst>
      <p:ext uri="{BB962C8B-B14F-4D97-AF65-F5344CB8AC3E}">
        <p14:creationId xmlns:p14="http://schemas.microsoft.com/office/powerpoint/2010/main" val="733598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with Grey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lIns="0"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sp>
        <p:nvSpPr>
          <p:cNvPr id="16" name="Rectangle 15"/>
          <p:cNvSpPr/>
          <p:nvPr/>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sp>
        <p:nvSpPr>
          <p:cNvPr id="6" name="Text Placeholder 5"/>
          <p:cNvSpPr>
            <a:spLocks noGrp="1"/>
          </p:cNvSpPr>
          <p:nvPr>
            <p:ph type="body" sz="quarter" idx="20"/>
          </p:nvPr>
        </p:nvSpPr>
        <p:spPr>
          <a:xfrm>
            <a:off x="8153400" y="1397001"/>
            <a:ext cx="3429000" cy="4978401"/>
          </a:xfrm>
          <a:solidFill>
            <a:schemeClr val="tx1">
              <a:lumMod val="65000"/>
              <a:lumOff val="35000"/>
            </a:schemeClr>
          </a:solidFill>
        </p:spPr>
        <p:txBody>
          <a:bodyPr lIns="274320" tIns="274320" rIns="274320">
            <a:normAutofit/>
          </a:bodyPr>
          <a:lstStyle>
            <a:lvl1pPr>
              <a:spcAft>
                <a:spcPts val="900"/>
              </a:spcAft>
              <a:defRPr sz="1050" cap="none" spc="0" baseline="0">
                <a:solidFill>
                  <a:schemeClr val="accent3"/>
                </a:solidFill>
                <a:latin typeface="+mn-lt"/>
              </a:defRPr>
            </a:lvl1pPr>
            <a:lvl2pPr>
              <a:spcAft>
                <a:spcPts val="900"/>
              </a:spcAft>
              <a:defRPr sz="900">
                <a:solidFill>
                  <a:schemeClr val="bg1">
                    <a:lumMod val="85000"/>
                  </a:schemeClr>
                </a:solidFill>
                <a:latin typeface="+mn-lt"/>
              </a:defRPr>
            </a:lvl2pPr>
            <a:lvl3pPr marL="274313">
              <a:spcAft>
                <a:spcPts val="900"/>
              </a:spcAft>
              <a:defRPr sz="900">
                <a:solidFill>
                  <a:schemeClr val="bg1">
                    <a:lumMod val="85000"/>
                  </a:schemeClr>
                </a:solidFill>
                <a:latin typeface="+mn-lt"/>
              </a:defRPr>
            </a:lvl3pPr>
            <a:lvl4pPr>
              <a:spcAft>
                <a:spcPts val="900"/>
              </a:spcAft>
              <a:defRPr sz="900">
                <a:solidFill>
                  <a:schemeClr val="bg1">
                    <a:lumMod val="85000"/>
                  </a:schemeClr>
                </a:solidFill>
                <a:latin typeface="+mn-lt"/>
              </a:defRPr>
            </a:lvl4pPr>
            <a:lvl5pPr>
              <a:spcAft>
                <a:spcPts val="900"/>
              </a:spcAft>
              <a:defRPr sz="900">
                <a:solidFill>
                  <a:schemeClr val="bg1">
                    <a:lumMod val="8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13188" y="-4475"/>
            <a:ext cx="4184073" cy="918876"/>
          </a:xfrm>
          <a:prstGeom prst="rect">
            <a:avLst/>
          </a:prstGeom>
        </p:spPr>
      </p:pic>
      <p:pic>
        <p:nvPicPr>
          <p:cNvPr id="18" name="Picture 17"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79935" y="710027"/>
            <a:ext cx="1441556" cy="408753"/>
          </a:xfrm>
          <a:prstGeom prst="rect">
            <a:avLst/>
          </a:prstGeom>
        </p:spPr>
      </p:pic>
      <p:sp>
        <p:nvSpPr>
          <p:cNvPr id="3" name="Text Placeholder 2"/>
          <p:cNvSpPr>
            <a:spLocks noGrp="1"/>
          </p:cNvSpPr>
          <p:nvPr>
            <p:ph type="body" sz="quarter" idx="21"/>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2"/>
          </p:nvPr>
        </p:nvSpPr>
        <p:spPr/>
        <p:txBody>
          <a:bodyPr/>
          <a:lstStyle/>
          <a:p>
            <a:fld id="{7691F350-8090-4D94-85E6-2EB40B4A9ED7}" type="datetime1">
              <a:rPr lang="en-US" smtClean="0">
                <a:solidFill>
                  <a:srgbClr val="FFFFFF">
                    <a:lumMod val="75000"/>
                  </a:srgbClr>
                </a:solidFill>
              </a:rPr>
              <a:t>3/29/19</a:t>
            </a:fld>
            <a:endParaRPr lang="en-US" dirty="0">
              <a:solidFill>
                <a:srgbClr val="FFFFFF">
                  <a:lumMod val="75000"/>
                </a:srgbClr>
              </a:solidFill>
            </a:endParaRPr>
          </a:p>
        </p:txBody>
      </p:sp>
      <p:sp>
        <p:nvSpPr>
          <p:cNvPr id="19" name="Footer Placeholder 18"/>
          <p:cNvSpPr>
            <a:spLocks noGrp="1"/>
          </p:cNvSpPr>
          <p:nvPr>
            <p:ph type="ftr" sz="quarter" idx="23"/>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0" name="Slide Number Placeholder 19"/>
          <p:cNvSpPr>
            <a:spLocks noGrp="1"/>
          </p:cNvSpPr>
          <p:nvPr>
            <p:ph type="sldNum" sz="quarter" idx="24"/>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12" name="Rectangle 11"/>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3188" y="-4475"/>
            <a:ext cx="4184073" cy="918876"/>
          </a:xfrm>
          <a:prstGeom prst="rect">
            <a:avLst/>
          </a:prstGeom>
        </p:spPr>
      </p:pic>
      <p:pic>
        <p:nvPicPr>
          <p:cNvPr id="14" name="Picture 13"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79935" y="710027"/>
            <a:ext cx="1441556" cy="408753"/>
          </a:xfrm>
          <a:prstGeom prst="rect">
            <a:avLst/>
          </a:prstGeom>
        </p:spPr>
      </p:pic>
    </p:spTree>
    <p:extLst>
      <p:ext uri="{BB962C8B-B14F-4D97-AF65-F5344CB8AC3E}">
        <p14:creationId xmlns:p14="http://schemas.microsoft.com/office/powerpoint/2010/main" val="3234475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hoto with Pull Quote">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
        <p:nvSpPr>
          <p:cNvPr id="23" name="Date Placeholder 22"/>
          <p:cNvSpPr>
            <a:spLocks noGrp="1"/>
          </p:cNvSpPr>
          <p:nvPr>
            <p:ph type="dt" sz="half" idx="19"/>
          </p:nvPr>
        </p:nvSpPr>
        <p:spPr/>
        <p:txBody>
          <a:bodyPr/>
          <a:lstStyle/>
          <a:p>
            <a:fld id="{E1C8E300-6F99-43BC-BEAE-E39CA52F4FB8}"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4" name="Content Placeholder 3"/>
          <p:cNvSpPr>
            <a:spLocks noGrp="1"/>
          </p:cNvSpPr>
          <p:nvPr>
            <p:ph sz="quarter" idx="24"/>
          </p:nvPr>
        </p:nvSpPr>
        <p:spPr>
          <a:xfrm>
            <a:off x="4495800" y="1397000"/>
            <a:ext cx="7086600" cy="4978400"/>
          </a:xfrm>
        </p:spPr>
        <p:txBody>
          <a:bodyPr/>
          <a:lstStyle>
            <a:lvl1pPr>
              <a:spcAft>
                <a:spcPts val="900"/>
              </a:spcAft>
              <a:defRPr sz="2800" cap="none" baseline="0">
                <a:latin typeface="Myriad Pro Light" panose="020B0403030403020204" pitchFamily="34" charset="0"/>
              </a:defRPr>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5"/>
          </p:nvPr>
        </p:nvSpPr>
        <p:spPr>
          <a:xfrm>
            <a:off x="0" y="914400"/>
            <a:ext cx="4038600" cy="5715000"/>
          </a:xfrm>
          <a:solidFill>
            <a:schemeClr val="bg1">
              <a:lumMod val="65000"/>
            </a:schemeClr>
          </a:solidFill>
        </p:spPr>
        <p:txBody>
          <a:bodyPr anchor="ctr" anchorCtr="0"/>
          <a:lstStyle>
            <a:lvl1pPr algn="ctr">
              <a:defRPr/>
            </a:lvl1pPr>
          </a:lstStyle>
          <a:p>
            <a:r>
              <a:rPr lang="en-US" dirty="0"/>
              <a:t>Click icon to add picture</a:t>
            </a:r>
          </a:p>
        </p:txBody>
      </p:sp>
      <p:sp>
        <p:nvSpPr>
          <p:cNvPr id="13" name="Text Placeholder 29"/>
          <p:cNvSpPr>
            <a:spLocks noGrp="1"/>
          </p:cNvSpPr>
          <p:nvPr>
            <p:ph type="body" sz="quarter" idx="34"/>
          </p:nvPr>
        </p:nvSpPr>
        <p:spPr>
          <a:xfrm>
            <a:off x="-1" y="5095634"/>
            <a:ext cx="4053580" cy="1533769"/>
          </a:xfrm>
        </p:spPr>
        <p:txBody>
          <a:bodyPr lIns="182880" rIns="182880" anchor="ctr" anchorCtr="0"/>
          <a:lstStyle>
            <a:lvl1pPr algn="ctr">
              <a:spcAft>
                <a:spcPts val="600"/>
              </a:spcAft>
              <a:defRPr sz="1050" b="1" cap="none" spc="0" baseline="0">
                <a:solidFill>
                  <a:schemeClr val="bg1"/>
                </a:solidFill>
                <a:latin typeface="+mn-lt"/>
              </a:defRPr>
            </a:lvl1pPr>
            <a:lvl2pPr algn="ctr">
              <a:defRPr sz="750" cap="none" baseline="0">
                <a:solidFill>
                  <a:schemeClr val="bg1"/>
                </a:solidFill>
              </a:defRPr>
            </a:lvl2pPr>
          </a:lstStyle>
          <a:p>
            <a:pPr lvl="0"/>
            <a:r>
              <a:rPr lang="en-US"/>
              <a:t>Click to edit Master text styles</a:t>
            </a:r>
          </a:p>
          <a:p>
            <a:pPr lvl="1"/>
            <a:r>
              <a:rPr lang="en-US"/>
              <a:t>Second level</a:t>
            </a:r>
          </a:p>
        </p:txBody>
      </p:sp>
      <p:sp>
        <p:nvSpPr>
          <p:cNvPr id="14" name="Rectangle 13"/>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6" name="Picture 15"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Tree>
    <p:extLst>
      <p:ext uri="{BB962C8B-B14F-4D97-AF65-F5344CB8AC3E}">
        <p14:creationId xmlns:p14="http://schemas.microsoft.com/office/powerpoint/2010/main" val="90478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with Large Photo Right">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4494879" y="912952"/>
            <a:ext cx="7697535" cy="5718152"/>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7534" h="5718152">
                <a:moveTo>
                  <a:pt x="0" y="0"/>
                </a:moveTo>
                <a:lnTo>
                  <a:pt x="5729008" y="1847"/>
                </a:lnTo>
                <a:cubicBezTo>
                  <a:pt x="5727472" y="1912"/>
                  <a:pt x="5874929" y="173229"/>
                  <a:pt x="5876651" y="167737"/>
                </a:cubicBezTo>
                <a:cubicBezTo>
                  <a:pt x="5876063" y="169088"/>
                  <a:pt x="6976474" y="174457"/>
                  <a:pt x="6977586" y="170488"/>
                </a:cubicBezTo>
                <a:cubicBezTo>
                  <a:pt x="6981555" y="169376"/>
                  <a:pt x="7117928" y="4069"/>
                  <a:pt x="7116340" y="2802"/>
                </a:cubicBezTo>
                <a:cubicBezTo>
                  <a:pt x="7118880" y="2173"/>
                  <a:pt x="7700575" y="3048"/>
                  <a:pt x="7697523" y="2419"/>
                </a:cubicBezTo>
                <a:cubicBezTo>
                  <a:pt x="7696570" y="1907096"/>
                  <a:pt x="7698076" y="3811772"/>
                  <a:pt x="7697123" y="5716449"/>
                </a:cubicBezTo>
                <a:lnTo>
                  <a:pt x="3171" y="5718152"/>
                </a:lnTo>
                <a:cubicBezTo>
                  <a:pt x="-3533" y="2859076"/>
                  <a:pt x="4271" y="2863939"/>
                  <a:pt x="0" y="0"/>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
        <p:nvSpPr>
          <p:cNvPr id="23" name="Date Placeholder 22"/>
          <p:cNvSpPr>
            <a:spLocks noGrp="1"/>
          </p:cNvSpPr>
          <p:nvPr>
            <p:ph type="dt" sz="half" idx="19"/>
          </p:nvPr>
        </p:nvSpPr>
        <p:spPr/>
        <p:txBody>
          <a:bodyPr/>
          <a:lstStyle/>
          <a:p>
            <a:fld id="{87EB7067-403A-46DA-936A-146BCED8E0DD}"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13" name="Text Placeholder 4"/>
          <p:cNvSpPr>
            <a:spLocks noGrp="1"/>
          </p:cNvSpPr>
          <p:nvPr>
            <p:ph type="body" sz="quarter" idx="23"/>
          </p:nvPr>
        </p:nvSpPr>
        <p:spPr>
          <a:xfrm>
            <a:off x="609601" y="1397000"/>
            <a:ext cx="3661007" cy="4978400"/>
          </a:xfrm>
        </p:spPr>
        <p:txBody>
          <a:bodyPr>
            <a:normAutofit/>
          </a:bodyPr>
          <a:lstStyle>
            <a:lvl1pPr>
              <a:defRPr sz="16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6" name="Picture 15"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Tree>
    <p:extLst>
      <p:ext uri="{BB962C8B-B14F-4D97-AF65-F5344CB8AC3E}">
        <p14:creationId xmlns:p14="http://schemas.microsoft.com/office/powerpoint/2010/main" val="2333227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am Page">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9145460" y="914277"/>
            <a:ext cx="3049075" cy="2819527"/>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4645037 w 7694371"/>
              <a:gd name="connsiteY0" fmla="*/ 6620 h 5716305"/>
              <a:gd name="connsiteX1" fmla="*/ 5725845 w 7694371"/>
              <a:gd name="connsiteY1" fmla="*/ 0 h 5716305"/>
              <a:gd name="connsiteX2" fmla="*/ 5873488 w 7694371"/>
              <a:gd name="connsiteY2" fmla="*/ 165890 h 5716305"/>
              <a:gd name="connsiteX3" fmla="*/ 6974423 w 7694371"/>
              <a:gd name="connsiteY3" fmla="*/ 168641 h 5716305"/>
              <a:gd name="connsiteX4" fmla="*/ 7113177 w 7694371"/>
              <a:gd name="connsiteY4" fmla="*/ 955 h 5716305"/>
              <a:gd name="connsiteX5" fmla="*/ 7694360 w 7694371"/>
              <a:gd name="connsiteY5" fmla="*/ 572 h 5716305"/>
              <a:gd name="connsiteX6" fmla="*/ 7693960 w 7694371"/>
              <a:gd name="connsiteY6" fmla="*/ 5714602 h 5716305"/>
              <a:gd name="connsiteX7" fmla="*/ 8 w 7694371"/>
              <a:gd name="connsiteY7" fmla="*/ 5716305 h 5716305"/>
              <a:gd name="connsiteX8" fmla="*/ 4645037 w 7694371"/>
              <a:gd name="connsiteY8" fmla="*/ 6620 h 5716305"/>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8571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05414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5650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8031 h 5714602"/>
              <a:gd name="connsiteX8" fmla="*/ 0 w 3049334"/>
              <a:gd name="connsiteY8" fmla="*/ 6620 h 5714602"/>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13 w 3047066"/>
              <a:gd name="connsiteY0" fmla="*/ 0 h 5715126"/>
              <a:gd name="connsiteX1" fmla="*/ 1078540 w 3047066"/>
              <a:gd name="connsiteY1" fmla="*/ 524 h 5715126"/>
              <a:gd name="connsiteX2" fmla="*/ 1226183 w 3047066"/>
              <a:gd name="connsiteY2" fmla="*/ 166414 h 5715126"/>
              <a:gd name="connsiteX3" fmla="*/ 2327118 w 3047066"/>
              <a:gd name="connsiteY3" fmla="*/ 169165 h 5715126"/>
              <a:gd name="connsiteX4" fmla="*/ 2465872 w 3047066"/>
              <a:gd name="connsiteY4" fmla="*/ 1479 h 5715126"/>
              <a:gd name="connsiteX5" fmla="*/ 3047055 w 3047066"/>
              <a:gd name="connsiteY5" fmla="*/ 1096 h 5715126"/>
              <a:gd name="connsiteX6" fmla="*/ 3046655 w 3047066"/>
              <a:gd name="connsiteY6" fmla="*/ 5715126 h 5715126"/>
              <a:gd name="connsiteX7" fmla="*/ 777 w 3047066"/>
              <a:gd name="connsiteY7" fmla="*/ 2818555 h 5715126"/>
              <a:gd name="connsiteX8" fmla="*/ 113 w 3047066"/>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3907758"/>
              <a:gd name="connsiteX1" fmla="*/ 1078427 w 3046953"/>
              <a:gd name="connsiteY1" fmla="*/ 524 h 3907758"/>
              <a:gd name="connsiteX2" fmla="*/ 1226070 w 3046953"/>
              <a:gd name="connsiteY2" fmla="*/ 166414 h 3907758"/>
              <a:gd name="connsiteX3" fmla="*/ 2327005 w 3046953"/>
              <a:gd name="connsiteY3" fmla="*/ 169165 h 3907758"/>
              <a:gd name="connsiteX4" fmla="*/ 2465759 w 3046953"/>
              <a:gd name="connsiteY4" fmla="*/ 1479 h 3907758"/>
              <a:gd name="connsiteX5" fmla="*/ 3046942 w 3046953"/>
              <a:gd name="connsiteY5" fmla="*/ 1096 h 3907758"/>
              <a:gd name="connsiteX6" fmla="*/ 3046542 w 3046953"/>
              <a:gd name="connsiteY6" fmla="*/ 3907758 h 3907758"/>
              <a:gd name="connsiteX7" fmla="*/ 664 w 3046953"/>
              <a:gd name="connsiteY7" fmla="*/ 2818555 h 3907758"/>
              <a:gd name="connsiteX8" fmla="*/ 0 w 3046953"/>
              <a:gd name="connsiteY8" fmla="*/ 0 h 390775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9075"/>
              <a:gd name="connsiteY0" fmla="*/ 0 h 2819527"/>
              <a:gd name="connsiteX1" fmla="*/ 1078427 w 3049075"/>
              <a:gd name="connsiteY1" fmla="*/ 524 h 2819527"/>
              <a:gd name="connsiteX2" fmla="*/ 1226070 w 3049075"/>
              <a:gd name="connsiteY2" fmla="*/ 166414 h 2819527"/>
              <a:gd name="connsiteX3" fmla="*/ 2327005 w 3049075"/>
              <a:gd name="connsiteY3" fmla="*/ 169165 h 2819527"/>
              <a:gd name="connsiteX4" fmla="*/ 2465759 w 3049075"/>
              <a:gd name="connsiteY4" fmla="*/ 1479 h 2819527"/>
              <a:gd name="connsiteX5" fmla="*/ 3046942 w 3049075"/>
              <a:gd name="connsiteY5" fmla="*/ 1096 h 2819527"/>
              <a:gd name="connsiteX6" fmla="*/ 3048924 w 3049075"/>
              <a:gd name="connsiteY6" fmla="*/ 2819527 h 2819527"/>
              <a:gd name="connsiteX7" fmla="*/ 664 w 3049075"/>
              <a:gd name="connsiteY7" fmla="*/ 2818555 h 2819527"/>
              <a:gd name="connsiteX8" fmla="*/ 0 w 3049075"/>
              <a:gd name="connsiteY8" fmla="*/ 0 h 28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075" h="2819527">
                <a:moveTo>
                  <a:pt x="0" y="0"/>
                </a:moveTo>
                <a:lnTo>
                  <a:pt x="1078427" y="524"/>
                </a:lnTo>
                <a:cubicBezTo>
                  <a:pt x="1076891" y="589"/>
                  <a:pt x="1224348" y="171906"/>
                  <a:pt x="1226070" y="166414"/>
                </a:cubicBezTo>
                <a:cubicBezTo>
                  <a:pt x="1225482" y="167765"/>
                  <a:pt x="2325893" y="173134"/>
                  <a:pt x="2327005" y="169165"/>
                </a:cubicBezTo>
                <a:cubicBezTo>
                  <a:pt x="2330974" y="168053"/>
                  <a:pt x="2467347" y="2746"/>
                  <a:pt x="2465759" y="1479"/>
                </a:cubicBezTo>
                <a:cubicBezTo>
                  <a:pt x="2468299" y="850"/>
                  <a:pt x="3049994" y="1725"/>
                  <a:pt x="3046942" y="1096"/>
                </a:cubicBezTo>
                <a:cubicBezTo>
                  <a:pt x="3045989" y="1905773"/>
                  <a:pt x="3049877" y="914850"/>
                  <a:pt x="3048924" y="2819527"/>
                </a:cubicBezTo>
                <a:lnTo>
                  <a:pt x="664" y="2818555"/>
                </a:lnTo>
                <a:cubicBezTo>
                  <a:pt x="443" y="1879037"/>
                  <a:pt x="221" y="939518"/>
                  <a:pt x="0" y="0"/>
                </a:cubicBezTo>
                <a:close/>
              </a:path>
            </a:pathLst>
          </a:custGeom>
          <a:solidFill>
            <a:schemeClr val="bg1">
              <a:lumMod val="75000"/>
            </a:schemeClr>
          </a:solidFill>
        </p:spPr>
        <p:txBody>
          <a:bodyPr rIns="0" anchor="ctr" anchorCtr="0"/>
          <a:lstStyle>
            <a:lvl1pPr algn="ctr">
              <a:defRPr/>
            </a:lvl1pPr>
          </a:lstStyle>
          <a:p>
            <a:r>
              <a:rPr lang="en-US" dirty="0"/>
              <a:t>Photo 4</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
        <p:nvSpPr>
          <p:cNvPr id="23" name="Date Placeholder 22"/>
          <p:cNvSpPr>
            <a:spLocks noGrp="1"/>
          </p:cNvSpPr>
          <p:nvPr>
            <p:ph type="dt" sz="half" idx="19"/>
          </p:nvPr>
        </p:nvSpPr>
        <p:spPr/>
        <p:txBody>
          <a:bodyPr/>
          <a:lstStyle/>
          <a:p>
            <a:fld id="{96880DA4-75D4-4404-825E-AEA4948A5D04}"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4" name="Picture Placeholder 3"/>
          <p:cNvSpPr>
            <a:spLocks noGrp="1"/>
          </p:cNvSpPr>
          <p:nvPr>
            <p:ph type="pic" sz="quarter" idx="23" hasCustomPrompt="1"/>
          </p:nvPr>
        </p:nvSpPr>
        <p:spPr>
          <a:xfrm>
            <a:off x="0" y="914400"/>
            <a:ext cx="3048000" cy="2819400"/>
          </a:xfrm>
          <a:solidFill>
            <a:schemeClr val="bg1">
              <a:lumMod val="75000"/>
            </a:schemeClr>
          </a:solidFill>
        </p:spPr>
        <p:txBody>
          <a:bodyPr anchor="ctr" anchorCtr="0"/>
          <a:lstStyle>
            <a:lvl1pPr algn="ctr">
              <a:defRPr baseline="0"/>
            </a:lvl1pPr>
          </a:lstStyle>
          <a:p>
            <a:r>
              <a:rPr lang="en-US" dirty="0"/>
              <a:t>Photo 1</a:t>
            </a:r>
          </a:p>
        </p:txBody>
      </p:sp>
      <p:sp>
        <p:nvSpPr>
          <p:cNvPr id="6" name="Picture Placeholder 5"/>
          <p:cNvSpPr>
            <a:spLocks noGrp="1"/>
          </p:cNvSpPr>
          <p:nvPr>
            <p:ph type="pic" sz="quarter" idx="24" hasCustomPrompt="1"/>
          </p:nvPr>
        </p:nvSpPr>
        <p:spPr>
          <a:xfrm>
            <a:off x="3048000" y="914400"/>
            <a:ext cx="3048000" cy="2819400"/>
          </a:xfrm>
          <a:solidFill>
            <a:schemeClr val="bg1">
              <a:lumMod val="75000"/>
            </a:schemeClr>
          </a:solidFill>
        </p:spPr>
        <p:txBody>
          <a:bodyPr anchor="ctr" anchorCtr="0"/>
          <a:lstStyle>
            <a:lvl1pPr algn="ctr">
              <a:defRPr/>
            </a:lvl1pPr>
          </a:lstStyle>
          <a:p>
            <a:r>
              <a:rPr lang="en-US" dirty="0"/>
              <a:t>Photo 2</a:t>
            </a:r>
          </a:p>
        </p:txBody>
      </p:sp>
      <p:sp>
        <p:nvSpPr>
          <p:cNvPr id="8" name="Picture Placeholder 7"/>
          <p:cNvSpPr>
            <a:spLocks noGrp="1"/>
          </p:cNvSpPr>
          <p:nvPr>
            <p:ph type="pic" sz="quarter" idx="25" hasCustomPrompt="1"/>
          </p:nvPr>
        </p:nvSpPr>
        <p:spPr>
          <a:xfrm>
            <a:off x="6096000" y="914400"/>
            <a:ext cx="3048000" cy="2819400"/>
          </a:xfrm>
          <a:solidFill>
            <a:schemeClr val="bg1">
              <a:lumMod val="75000"/>
            </a:schemeClr>
          </a:solidFill>
        </p:spPr>
        <p:txBody>
          <a:bodyPr anchor="ctr" anchorCtr="0"/>
          <a:lstStyle>
            <a:lvl1pPr algn="ctr">
              <a:defRPr/>
            </a:lvl1pPr>
          </a:lstStyle>
          <a:p>
            <a:r>
              <a:rPr lang="en-US" dirty="0"/>
              <a:t>Photo 3</a:t>
            </a:r>
          </a:p>
        </p:txBody>
      </p:sp>
      <p:sp>
        <p:nvSpPr>
          <p:cNvPr id="19" name="Picture Placeholder 18"/>
          <p:cNvSpPr>
            <a:spLocks noGrp="1"/>
          </p:cNvSpPr>
          <p:nvPr>
            <p:ph type="pic" sz="quarter" idx="26" hasCustomPrompt="1"/>
          </p:nvPr>
        </p:nvSpPr>
        <p:spPr>
          <a:xfrm>
            <a:off x="0" y="3733800"/>
            <a:ext cx="3048000" cy="2895600"/>
          </a:xfrm>
          <a:solidFill>
            <a:schemeClr val="bg1">
              <a:lumMod val="75000"/>
            </a:schemeClr>
          </a:solidFill>
        </p:spPr>
        <p:txBody>
          <a:bodyPr anchor="ctr" anchorCtr="0"/>
          <a:lstStyle>
            <a:lvl1pPr algn="ctr">
              <a:defRPr/>
            </a:lvl1pPr>
          </a:lstStyle>
          <a:p>
            <a:r>
              <a:rPr lang="en-US" dirty="0"/>
              <a:t>Photo 5</a:t>
            </a:r>
          </a:p>
        </p:txBody>
      </p:sp>
      <p:sp>
        <p:nvSpPr>
          <p:cNvPr id="21" name="Picture Placeholder 20"/>
          <p:cNvSpPr>
            <a:spLocks noGrp="1"/>
          </p:cNvSpPr>
          <p:nvPr>
            <p:ph type="pic" sz="quarter" idx="27" hasCustomPrompt="1"/>
          </p:nvPr>
        </p:nvSpPr>
        <p:spPr>
          <a:xfrm>
            <a:off x="3048000" y="3733800"/>
            <a:ext cx="3048000" cy="2895600"/>
          </a:xfrm>
          <a:solidFill>
            <a:schemeClr val="bg1">
              <a:lumMod val="75000"/>
            </a:schemeClr>
          </a:solidFill>
        </p:spPr>
        <p:txBody>
          <a:bodyPr anchor="ctr" anchorCtr="0"/>
          <a:lstStyle>
            <a:lvl1pPr algn="ctr">
              <a:defRPr/>
            </a:lvl1pPr>
          </a:lstStyle>
          <a:p>
            <a:r>
              <a:rPr lang="en-US" dirty="0"/>
              <a:t>Photo 6</a:t>
            </a:r>
          </a:p>
        </p:txBody>
      </p:sp>
      <p:sp>
        <p:nvSpPr>
          <p:cNvPr id="26" name="Picture Placeholder 25"/>
          <p:cNvSpPr>
            <a:spLocks noGrp="1"/>
          </p:cNvSpPr>
          <p:nvPr>
            <p:ph type="pic" sz="quarter" idx="28" hasCustomPrompt="1"/>
          </p:nvPr>
        </p:nvSpPr>
        <p:spPr>
          <a:xfrm>
            <a:off x="6096000" y="3733800"/>
            <a:ext cx="3048000" cy="2895600"/>
          </a:xfrm>
          <a:solidFill>
            <a:schemeClr val="bg1">
              <a:lumMod val="75000"/>
            </a:schemeClr>
          </a:solidFill>
        </p:spPr>
        <p:txBody>
          <a:bodyPr anchor="ctr" anchorCtr="0"/>
          <a:lstStyle>
            <a:lvl1pPr algn="ctr">
              <a:defRPr/>
            </a:lvl1pPr>
          </a:lstStyle>
          <a:p>
            <a:r>
              <a:rPr lang="en-US" dirty="0"/>
              <a:t>Photo 7</a:t>
            </a:r>
          </a:p>
        </p:txBody>
      </p:sp>
      <p:sp>
        <p:nvSpPr>
          <p:cNvPr id="28" name="Picture Placeholder 27"/>
          <p:cNvSpPr>
            <a:spLocks noGrp="1"/>
          </p:cNvSpPr>
          <p:nvPr>
            <p:ph type="pic" sz="quarter" idx="29" hasCustomPrompt="1"/>
          </p:nvPr>
        </p:nvSpPr>
        <p:spPr>
          <a:xfrm>
            <a:off x="9144000" y="3733800"/>
            <a:ext cx="3048000" cy="2895600"/>
          </a:xfrm>
          <a:solidFill>
            <a:schemeClr val="bg1">
              <a:lumMod val="75000"/>
            </a:schemeClr>
          </a:solidFill>
        </p:spPr>
        <p:txBody>
          <a:bodyPr anchor="ctr" anchorCtr="0"/>
          <a:lstStyle>
            <a:lvl1pPr algn="ctr">
              <a:defRPr/>
            </a:lvl1pPr>
          </a:lstStyle>
          <a:p>
            <a:r>
              <a:rPr lang="en-US" dirty="0"/>
              <a:t>Photo 8</a:t>
            </a:r>
          </a:p>
        </p:txBody>
      </p:sp>
      <p:sp>
        <p:nvSpPr>
          <p:cNvPr id="30" name="Text Placeholder 29"/>
          <p:cNvSpPr>
            <a:spLocks noGrp="1"/>
          </p:cNvSpPr>
          <p:nvPr>
            <p:ph type="body" sz="quarter" idx="30"/>
          </p:nvPr>
        </p:nvSpPr>
        <p:spPr>
          <a:xfrm>
            <a:off x="0" y="2819400"/>
            <a:ext cx="3048000" cy="914400"/>
          </a:xfrm>
        </p:spPr>
        <p:txBody>
          <a:bodyPr lIns="182880" rIns="182880" anchor="ctr" anchorCtr="0"/>
          <a:lstStyle>
            <a:lvl1pPr algn="ctr">
              <a:spcAft>
                <a:spcPts val="600"/>
              </a:spcAft>
              <a:defRPr sz="1050" b="1" cap="none" spc="0" baseline="0">
                <a:solidFill>
                  <a:schemeClr val="bg1"/>
                </a:solidFill>
                <a:latin typeface="+mn-lt"/>
              </a:defRPr>
            </a:lvl1pPr>
            <a:lvl2pPr algn="ctr">
              <a:spcAft>
                <a:spcPts val="600"/>
              </a:spcAft>
              <a:defRPr sz="750" cap="none" spc="0" baseline="0">
                <a:solidFill>
                  <a:schemeClr val="bg1"/>
                </a:solidFill>
              </a:defRPr>
            </a:lvl2pPr>
          </a:lstStyle>
          <a:p>
            <a:pPr lvl="0"/>
            <a:r>
              <a:rPr lang="en-US"/>
              <a:t>Click to edit Master text styles</a:t>
            </a:r>
          </a:p>
          <a:p>
            <a:pPr lvl="1"/>
            <a:r>
              <a:rPr lang="en-US"/>
              <a:t>Second level</a:t>
            </a:r>
          </a:p>
        </p:txBody>
      </p:sp>
      <p:sp>
        <p:nvSpPr>
          <p:cNvPr id="39" name="Text Placeholder 29"/>
          <p:cNvSpPr>
            <a:spLocks noGrp="1"/>
          </p:cNvSpPr>
          <p:nvPr>
            <p:ph type="body" sz="quarter" idx="31"/>
          </p:nvPr>
        </p:nvSpPr>
        <p:spPr>
          <a:xfrm>
            <a:off x="3048000" y="2819400"/>
            <a:ext cx="3048000" cy="914400"/>
          </a:xfrm>
        </p:spPr>
        <p:txBody>
          <a:bodyPr lIns="182880" rIns="182880" anchor="ctr" anchorCtr="0"/>
          <a:lstStyle>
            <a:lvl1pPr algn="ctr">
              <a:spcAft>
                <a:spcPts val="600"/>
              </a:spcAft>
              <a:defRPr sz="1050" b="1" cap="none" spc="0" baseline="0">
                <a:solidFill>
                  <a:schemeClr val="bg1"/>
                </a:solidFill>
                <a:latin typeface="+mn-lt"/>
              </a:defRPr>
            </a:lvl1pPr>
            <a:lvl2pPr algn="ctr">
              <a:spcAft>
                <a:spcPts val="600"/>
              </a:spcAft>
              <a:defRPr sz="750" cap="none" spc="0" baseline="0">
                <a:solidFill>
                  <a:schemeClr val="bg1"/>
                </a:solidFill>
              </a:defRPr>
            </a:lvl2pPr>
          </a:lstStyle>
          <a:p>
            <a:pPr lvl="0"/>
            <a:r>
              <a:rPr lang="en-US"/>
              <a:t>Click to edit Master text styles</a:t>
            </a:r>
          </a:p>
          <a:p>
            <a:pPr lvl="1"/>
            <a:r>
              <a:rPr lang="en-US"/>
              <a:t>Second level</a:t>
            </a:r>
          </a:p>
        </p:txBody>
      </p:sp>
      <p:sp>
        <p:nvSpPr>
          <p:cNvPr id="40" name="Text Placeholder 29"/>
          <p:cNvSpPr>
            <a:spLocks noGrp="1"/>
          </p:cNvSpPr>
          <p:nvPr>
            <p:ph type="body" sz="quarter" idx="32"/>
          </p:nvPr>
        </p:nvSpPr>
        <p:spPr>
          <a:xfrm>
            <a:off x="6096000" y="2819400"/>
            <a:ext cx="3048000" cy="914400"/>
          </a:xfrm>
        </p:spPr>
        <p:txBody>
          <a:bodyPr lIns="182880" rIns="182880" anchor="ctr" anchorCtr="0"/>
          <a:lstStyle>
            <a:lvl1pPr algn="ctr">
              <a:spcAft>
                <a:spcPts val="600"/>
              </a:spcAft>
              <a:defRPr sz="1050" b="1" cap="none" spc="0" baseline="0">
                <a:solidFill>
                  <a:schemeClr val="bg1"/>
                </a:solidFill>
                <a:latin typeface="+mn-lt"/>
              </a:defRPr>
            </a:lvl1pPr>
            <a:lvl2pPr algn="ctr">
              <a:spcAft>
                <a:spcPts val="600"/>
              </a:spcAft>
              <a:defRPr sz="750" cap="none" spc="0" baseline="0">
                <a:solidFill>
                  <a:schemeClr val="bg1"/>
                </a:solidFill>
              </a:defRPr>
            </a:lvl2pPr>
          </a:lstStyle>
          <a:p>
            <a:pPr lvl="0"/>
            <a:r>
              <a:rPr lang="en-US"/>
              <a:t>Click to edit Master text styles</a:t>
            </a:r>
          </a:p>
          <a:p>
            <a:pPr lvl="1"/>
            <a:r>
              <a:rPr lang="en-US"/>
              <a:t>Second level</a:t>
            </a:r>
          </a:p>
        </p:txBody>
      </p:sp>
      <p:sp>
        <p:nvSpPr>
          <p:cNvPr id="41" name="Text Placeholder 29"/>
          <p:cNvSpPr>
            <a:spLocks noGrp="1"/>
          </p:cNvSpPr>
          <p:nvPr>
            <p:ph type="body" sz="quarter" idx="33"/>
          </p:nvPr>
        </p:nvSpPr>
        <p:spPr>
          <a:xfrm>
            <a:off x="9144000" y="2819400"/>
            <a:ext cx="3048000" cy="914400"/>
          </a:xfrm>
        </p:spPr>
        <p:txBody>
          <a:bodyPr lIns="182880" rIns="182880" anchor="ctr" anchorCtr="0"/>
          <a:lstStyle>
            <a:lvl1pPr algn="ctr">
              <a:spcAft>
                <a:spcPts val="600"/>
              </a:spcAft>
              <a:defRPr sz="1050" b="1" cap="none" spc="0" baseline="0">
                <a:solidFill>
                  <a:schemeClr val="bg1"/>
                </a:solidFill>
                <a:latin typeface="+mn-lt"/>
              </a:defRPr>
            </a:lvl1pPr>
            <a:lvl2pPr algn="ctr">
              <a:spcAft>
                <a:spcPts val="600"/>
              </a:spcAft>
              <a:defRPr sz="750" cap="none" spc="0" baseline="0">
                <a:solidFill>
                  <a:schemeClr val="bg1"/>
                </a:solidFill>
              </a:defRPr>
            </a:lvl2pPr>
          </a:lstStyle>
          <a:p>
            <a:pPr lvl="0"/>
            <a:r>
              <a:rPr lang="en-US"/>
              <a:t>Click to edit Master text styles</a:t>
            </a:r>
          </a:p>
          <a:p>
            <a:pPr lvl="1"/>
            <a:r>
              <a:rPr lang="en-US"/>
              <a:t>Second level</a:t>
            </a:r>
          </a:p>
        </p:txBody>
      </p:sp>
      <p:sp>
        <p:nvSpPr>
          <p:cNvPr id="42" name="Text Placeholder 29"/>
          <p:cNvSpPr>
            <a:spLocks noGrp="1"/>
          </p:cNvSpPr>
          <p:nvPr>
            <p:ph type="body" sz="quarter" idx="34"/>
          </p:nvPr>
        </p:nvSpPr>
        <p:spPr>
          <a:xfrm>
            <a:off x="0" y="5765800"/>
            <a:ext cx="3048000" cy="863600"/>
          </a:xfrm>
        </p:spPr>
        <p:txBody>
          <a:bodyPr lIns="182880" rIns="182880" anchor="ctr" anchorCtr="0"/>
          <a:lstStyle>
            <a:lvl1pPr algn="ctr">
              <a:spcAft>
                <a:spcPts val="600"/>
              </a:spcAft>
              <a:defRPr sz="1050" b="1" cap="none" spc="0" baseline="0">
                <a:solidFill>
                  <a:schemeClr val="bg1"/>
                </a:solidFill>
                <a:latin typeface="+mn-lt"/>
              </a:defRPr>
            </a:lvl1pPr>
            <a:lvl2pPr algn="ctr">
              <a:spcAft>
                <a:spcPts val="600"/>
              </a:spcAft>
              <a:defRPr sz="750" cap="none" spc="0" baseline="0">
                <a:solidFill>
                  <a:schemeClr val="bg1"/>
                </a:solidFill>
              </a:defRPr>
            </a:lvl2pPr>
          </a:lstStyle>
          <a:p>
            <a:pPr lvl="0"/>
            <a:r>
              <a:rPr lang="en-US"/>
              <a:t>Click to edit Master text styles</a:t>
            </a:r>
          </a:p>
          <a:p>
            <a:pPr lvl="1"/>
            <a:r>
              <a:rPr lang="en-US"/>
              <a:t>Second level</a:t>
            </a:r>
          </a:p>
        </p:txBody>
      </p:sp>
      <p:sp>
        <p:nvSpPr>
          <p:cNvPr id="43" name="Text Placeholder 29"/>
          <p:cNvSpPr>
            <a:spLocks noGrp="1"/>
          </p:cNvSpPr>
          <p:nvPr>
            <p:ph type="body" sz="quarter" idx="35"/>
          </p:nvPr>
        </p:nvSpPr>
        <p:spPr>
          <a:xfrm>
            <a:off x="3048000" y="5765800"/>
            <a:ext cx="3048000" cy="863600"/>
          </a:xfrm>
        </p:spPr>
        <p:txBody>
          <a:bodyPr lIns="182880" rIns="182880" anchor="ctr" anchorCtr="0"/>
          <a:lstStyle>
            <a:lvl1pPr algn="ctr">
              <a:spcAft>
                <a:spcPts val="600"/>
              </a:spcAft>
              <a:defRPr sz="1050" b="1" cap="none" spc="0" baseline="0">
                <a:solidFill>
                  <a:schemeClr val="bg1"/>
                </a:solidFill>
                <a:latin typeface="+mn-lt"/>
              </a:defRPr>
            </a:lvl1pPr>
            <a:lvl2pPr algn="ctr">
              <a:spcAft>
                <a:spcPts val="600"/>
              </a:spcAft>
              <a:defRPr sz="750" cap="none" spc="0" baseline="0">
                <a:solidFill>
                  <a:schemeClr val="bg1"/>
                </a:solidFill>
              </a:defRPr>
            </a:lvl2pPr>
          </a:lstStyle>
          <a:p>
            <a:pPr lvl="0"/>
            <a:r>
              <a:rPr lang="en-US"/>
              <a:t>Click to edit Master text styles</a:t>
            </a:r>
          </a:p>
          <a:p>
            <a:pPr lvl="1"/>
            <a:r>
              <a:rPr lang="en-US"/>
              <a:t>Second level</a:t>
            </a:r>
          </a:p>
        </p:txBody>
      </p:sp>
      <p:sp>
        <p:nvSpPr>
          <p:cNvPr id="44" name="Text Placeholder 29"/>
          <p:cNvSpPr>
            <a:spLocks noGrp="1"/>
          </p:cNvSpPr>
          <p:nvPr>
            <p:ph type="body" sz="quarter" idx="36"/>
          </p:nvPr>
        </p:nvSpPr>
        <p:spPr>
          <a:xfrm>
            <a:off x="6096000" y="5765800"/>
            <a:ext cx="3048000" cy="863600"/>
          </a:xfrm>
        </p:spPr>
        <p:txBody>
          <a:bodyPr lIns="182880" rIns="182880" anchor="ctr" anchorCtr="0"/>
          <a:lstStyle>
            <a:lvl1pPr algn="ctr">
              <a:spcAft>
                <a:spcPts val="600"/>
              </a:spcAft>
              <a:defRPr sz="1050" b="1" cap="none" spc="0" baseline="0">
                <a:solidFill>
                  <a:schemeClr val="bg1"/>
                </a:solidFill>
                <a:latin typeface="+mn-lt"/>
              </a:defRPr>
            </a:lvl1pPr>
            <a:lvl2pPr algn="ctr">
              <a:spcAft>
                <a:spcPts val="600"/>
              </a:spcAft>
              <a:defRPr sz="750" cap="none" spc="0" baseline="0">
                <a:solidFill>
                  <a:schemeClr val="bg1"/>
                </a:solidFill>
              </a:defRPr>
            </a:lvl2pPr>
          </a:lstStyle>
          <a:p>
            <a:pPr lvl="0"/>
            <a:r>
              <a:rPr lang="en-US"/>
              <a:t>Click to edit Master text styles</a:t>
            </a:r>
          </a:p>
          <a:p>
            <a:pPr lvl="1"/>
            <a:r>
              <a:rPr lang="en-US"/>
              <a:t>Second level</a:t>
            </a:r>
          </a:p>
        </p:txBody>
      </p:sp>
      <p:sp>
        <p:nvSpPr>
          <p:cNvPr id="45" name="Text Placeholder 29"/>
          <p:cNvSpPr>
            <a:spLocks noGrp="1"/>
          </p:cNvSpPr>
          <p:nvPr>
            <p:ph type="body" sz="quarter" idx="37"/>
          </p:nvPr>
        </p:nvSpPr>
        <p:spPr>
          <a:xfrm>
            <a:off x="9144000" y="5765800"/>
            <a:ext cx="3048000" cy="863600"/>
          </a:xfrm>
        </p:spPr>
        <p:txBody>
          <a:bodyPr lIns="182880" rIns="182880" anchor="ctr" anchorCtr="0"/>
          <a:lstStyle>
            <a:lvl1pPr algn="ctr">
              <a:spcAft>
                <a:spcPts val="600"/>
              </a:spcAft>
              <a:defRPr sz="1050" b="1" cap="none" spc="0" baseline="0">
                <a:solidFill>
                  <a:schemeClr val="bg1"/>
                </a:solidFill>
                <a:latin typeface="+mn-lt"/>
              </a:defRPr>
            </a:lvl1pPr>
            <a:lvl2pPr algn="ctr">
              <a:spcAft>
                <a:spcPts val="600"/>
              </a:spcAft>
              <a:defRPr sz="750" cap="none" spc="0" baseline="0">
                <a:solidFill>
                  <a:schemeClr val="bg1"/>
                </a:solidFill>
              </a:defRPr>
            </a:lvl2pPr>
          </a:lstStyle>
          <a:p>
            <a:pPr lvl="0"/>
            <a:r>
              <a:rPr lang="en-US"/>
              <a:t>Click to edit Master text styles</a:t>
            </a:r>
          </a:p>
          <a:p>
            <a:pPr lvl="1"/>
            <a:r>
              <a:rPr lang="en-US"/>
              <a:t>Second level</a:t>
            </a:r>
          </a:p>
        </p:txBody>
      </p:sp>
      <p:sp>
        <p:nvSpPr>
          <p:cNvPr id="27" name="Rectangle 26"/>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pic>
        <p:nvPicPr>
          <p:cNvPr id="29" name="Picture 28"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31" name="Picture 30"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Tree>
    <p:extLst>
      <p:ext uri="{BB962C8B-B14F-4D97-AF65-F5344CB8AC3E}">
        <p14:creationId xmlns:p14="http://schemas.microsoft.com/office/powerpoint/2010/main" val="18220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guide id="3" pos="5760">
          <p15:clr>
            <a:srgbClr val="FBAE40"/>
          </p15:clr>
        </p15:guide>
        <p15:guide id="4" pos="1920">
          <p15:clr>
            <a:srgbClr val="FBAE40"/>
          </p15:clr>
        </p15:guide>
        <p15:guide id="5" orient="horz" pos="313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able or text over image">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11948" y="912954"/>
            <a:ext cx="12204359" cy="57164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4359" h="5716449">
                <a:moveTo>
                  <a:pt x="0" y="0"/>
                </a:moveTo>
                <a:lnTo>
                  <a:pt x="10235833" y="1847"/>
                </a:lnTo>
                <a:cubicBezTo>
                  <a:pt x="10234297" y="1912"/>
                  <a:pt x="10381754" y="173229"/>
                  <a:pt x="10383476" y="167737"/>
                </a:cubicBezTo>
                <a:cubicBezTo>
                  <a:pt x="10382888" y="169088"/>
                  <a:pt x="11483299" y="174457"/>
                  <a:pt x="11484411" y="170488"/>
                </a:cubicBezTo>
                <a:cubicBezTo>
                  <a:pt x="11488380" y="169376"/>
                  <a:pt x="11624753" y="4069"/>
                  <a:pt x="11623165" y="2802"/>
                </a:cubicBezTo>
                <a:cubicBezTo>
                  <a:pt x="11625705" y="2173"/>
                  <a:pt x="12207400" y="3048"/>
                  <a:pt x="12204348" y="2419"/>
                </a:cubicBezTo>
                <a:cubicBezTo>
                  <a:pt x="12203395" y="1907096"/>
                  <a:pt x="12204901" y="3811772"/>
                  <a:pt x="12203948" y="5716449"/>
                </a:cubicBezTo>
                <a:lnTo>
                  <a:pt x="11948" y="5716449"/>
                </a:lnTo>
                <a:lnTo>
                  <a:pt x="11948" y="953967"/>
                </a:lnTo>
                <a:cubicBezTo>
                  <a:pt x="11948" y="943060"/>
                  <a:pt x="1972" y="6439"/>
                  <a:pt x="0" y="0"/>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
        <p:nvSpPr>
          <p:cNvPr id="2" name="Date Placeholder 1"/>
          <p:cNvSpPr>
            <a:spLocks noGrp="1"/>
          </p:cNvSpPr>
          <p:nvPr>
            <p:ph type="dt" sz="half" idx="23"/>
          </p:nvPr>
        </p:nvSpPr>
        <p:spPr/>
        <p:txBody>
          <a:bodyPr/>
          <a:lstStyle/>
          <a:p>
            <a:fld id="{F0595A41-5056-470D-8032-C0BF0E182DC6}" type="datetime1">
              <a:rPr lang="en-US" smtClean="0">
                <a:solidFill>
                  <a:srgbClr val="FFFFFF">
                    <a:lumMod val="75000"/>
                  </a:srgbClr>
                </a:solidFill>
              </a:rPr>
              <a:t>3/29/19</a:t>
            </a:fld>
            <a:endParaRPr lang="en-US" dirty="0">
              <a:solidFill>
                <a:srgbClr val="FFFFFF">
                  <a:lumMod val="75000"/>
                </a:srgbClr>
              </a:solidFill>
            </a:endParaRPr>
          </a:p>
        </p:txBody>
      </p:sp>
      <p:sp>
        <p:nvSpPr>
          <p:cNvPr id="5" name="Footer Placeholder 4"/>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6" name="Slide Number Placeholder 5"/>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8" name="Content Placeholder 7"/>
          <p:cNvSpPr>
            <a:spLocks noGrp="1"/>
          </p:cNvSpPr>
          <p:nvPr>
            <p:ph sz="quarter" idx="26"/>
          </p:nvPr>
        </p:nvSpPr>
        <p:spPr>
          <a:xfrm>
            <a:off x="609600" y="1397000"/>
            <a:ext cx="109728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pic>
        <p:nvPicPr>
          <p:cNvPr id="14" name="Picture 13"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Tree>
    <p:extLst>
      <p:ext uri="{BB962C8B-B14F-4D97-AF65-F5344CB8AC3E}">
        <p14:creationId xmlns:p14="http://schemas.microsoft.com/office/powerpoint/2010/main" val="110913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2" name="Picture 11"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5412"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02161" y="710025"/>
            <a:ext cx="1441556" cy="408753"/>
          </a:xfrm>
          <a:prstGeom prst="rect">
            <a:avLst/>
          </a:prstGeom>
        </p:spPr>
      </p:pic>
      <p:sp>
        <p:nvSpPr>
          <p:cNvPr id="18" name="Rectangle 17"/>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4" name="Text Placeholder 3"/>
          <p:cNvSpPr>
            <a:spLocks noGrp="1"/>
          </p:cNvSpPr>
          <p:nvPr>
            <p:ph type="body" sz="quarter" idx="19"/>
          </p:nvPr>
        </p:nvSpPr>
        <p:spPr>
          <a:xfrm>
            <a:off x="609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20"/>
          </p:nvPr>
        </p:nvSpPr>
        <p:spPr>
          <a:xfrm>
            <a:off x="6324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Date Placeholder 22"/>
          <p:cNvSpPr>
            <a:spLocks noGrp="1"/>
          </p:cNvSpPr>
          <p:nvPr>
            <p:ph type="dt" sz="half" idx="21"/>
          </p:nvPr>
        </p:nvSpPr>
        <p:spPr/>
        <p:txBody>
          <a:bodyPr/>
          <a:lstStyle/>
          <a:p>
            <a:fld id="{4EB75D28-4811-43B5-8646-A3711BE13979}" type="datetime1">
              <a:rPr lang="en-US" smtClean="0"/>
              <a:t>3/29/19</a:t>
            </a:fld>
            <a:endParaRPr lang="en-US" dirty="0"/>
          </a:p>
        </p:txBody>
      </p:sp>
      <p:sp>
        <p:nvSpPr>
          <p:cNvPr id="24" name="Footer Placeholder 23"/>
          <p:cNvSpPr>
            <a:spLocks noGrp="1"/>
          </p:cNvSpPr>
          <p:nvPr>
            <p:ph type="ftr" sz="quarter" idx="22"/>
          </p:nvPr>
        </p:nvSpPr>
        <p:spPr/>
        <p:txBody>
          <a:bodyPr/>
          <a:lstStyle/>
          <a:p>
            <a:r>
              <a:rPr lang="en-US"/>
              <a:t>Proprietary &amp; Confidential AllClear ID</a:t>
            </a:r>
            <a:endParaRPr lang="en-US" dirty="0"/>
          </a:p>
        </p:txBody>
      </p:sp>
      <p:sp>
        <p:nvSpPr>
          <p:cNvPr id="25" name="Slide Number Placeholder 24"/>
          <p:cNvSpPr>
            <a:spLocks noGrp="1"/>
          </p:cNvSpPr>
          <p:nvPr>
            <p:ph type="sldNum" sz="quarter" idx="23"/>
          </p:nvPr>
        </p:nvSpPr>
        <p:spPr/>
        <p:txBody>
          <a:bodyPr/>
          <a:lstStyle/>
          <a:p>
            <a:pPr algn="r"/>
            <a:fld id="{031DC82C-726B-5C42-8B81-9DE27723AB55}" type="slidenum">
              <a:rPr lang="en-US" smtClean="0"/>
              <a:pPr algn="r"/>
              <a:t>‹#›</a:t>
            </a:fld>
            <a:endParaRPr lang="en-US" dirty="0"/>
          </a:p>
        </p:txBody>
      </p:sp>
    </p:spTree>
    <p:extLst>
      <p:ext uri="{BB962C8B-B14F-4D97-AF65-F5344CB8AC3E}">
        <p14:creationId xmlns:p14="http://schemas.microsoft.com/office/powerpoint/2010/main" val="536941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Image full - 1 Column">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solidFill>
            <a:schemeClr val="bg1"/>
          </a:solidFill>
        </p:spPr>
        <p:txBody>
          <a:bodyPr lIns="4114800" anchor="ctr" anchorCtr="0"/>
          <a:lstStyle>
            <a:lvl1pPr algn="ctr">
              <a:defRPr/>
            </a:lvl1pPr>
          </a:lstStyle>
          <a:p>
            <a:r>
              <a:rPr lang="en-US" dirty="0"/>
              <a:t>Click to insert Picture</a:t>
            </a:r>
          </a:p>
        </p:txBody>
      </p:sp>
      <p:sp>
        <p:nvSpPr>
          <p:cNvPr id="5" name="Text Placeholder 4"/>
          <p:cNvSpPr>
            <a:spLocks noGrp="1"/>
          </p:cNvSpPr>
          <p:nvPr>
            <p:ph type="body" sz="quarter" idx="11"/>
          </p:nvPr>
        </p:nvSpPr>
        <p:spPr>
          <a:xfrm>
            <a:off x="0" y="0"/>
            <a:ext cx="4495800" cy="6858000"/>
          </a:xfrm>
          <a:solidFill>
            <a:schemeClr val="tx1">
              <a:alpha val="70000"/>
            </a:schemeClr>
          </a:solidFill>
        </p:spPr>
        <p:txBody>
          <a:bodyPr anchor="ctr" anchorCtr="0"/>
          <a:lstStyle>
            <a:lvl1pPr algn="ctr">
              <a:defRPr sz="2700">
                <a:solidFill>
                  <a:schemeClr val="accent2"/>
                </a:solidFill>
              </a:defRPr>
            </a:lvl1pPr>
            <a:lvl2pPr algn="ctr">
              <a:defRPr sz="1350" cap="all" spc="75" baseline="0">
                <a:solidFill>
                  <a:schemeClr val="bg1">
                    <a:lumMod val="65000"/>
                  </a:schemeClr>
                </a:solidFill>
                <a:latin typeface="+mj-lt"/>
              </a:defRPr>
            </a:lvl2pPr>
            <a:lvl3pPr algn="ctr">
              <a:defRPr/>
            </a:lvl3pPr>
            <a:lvl4pPr algn="ctr">
              <a:defRPr/>
            </a:lvl4pPr>
            <a:lvl5pPr algn="ctr">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15289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solidFill>
            <a:schemeClr val="tx1">
              <a:lumMod val="85000"/>
              <a:lumOff val="15000"/>
              <a:alpha val="70000"/>
            </a:schemeClr>
          </a:solidFill>
        </p:spPr>
        <p:txBody>
          <a:bodyPr bIns="1554480" anchor="ctr" anchorCtr="0"/>
          <a:lstStyle>
            <a:lvl1pPr algn="ctr">
              <a:defRPr>
                <a:solidFill>
                  <a:schemeClr val="bg1">
                    <a:lumMod val="65000"/>
                  </a:schemeClr>
                </a:solidFill>
              </a:defRPr>
            </a:lvl1pPr>
          </a:lstStyle>
          <a:p>
            <a:r>
              <a:rPr lang="en-US" dirty="0"/>
              <a:t>Click icon to add picture</a:t>
            </a:r>
          </a:p>
        </p:txBody>
      </p:sp>
      <p:sp>
        <p:nvSpPr>
          <p:cNvPr id="9" name="Text Placeholder 8"/>
          <p:cNvSpPr>
            <a:spLocks noGrp="1"/>
          </p:cNvSpPr>
          <p:nvPr>
            <p:ph type="body" sz="quarter" idx="14"/>
          </p:nvPr>
        </p:nvSpPr>
        <p:spPr>
          <a:xfrm>
            <a:off x="0" y="3144044"/>
            <a:ext cx="12192000" cy="569912"/>
          </a:xfrm>
        </p:spPr>
        <p:txBody>
          <a:bodyPr anchor="ctr" anchorCtr="0"/>
          <a:lstStyle>
            <a:lvl1pPr algn="ctr">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1653143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 Table">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
        <p:nvSpPr>
          <p:cNvPr id="23" name="Date Placeholder 22"/>
          <p:cNvSpPr>
            <a:spLocks noGrp="1"/>
          </p:cNvSpPr>
          <p:nvPr>
            <p:ph type="dt" sz="half" idx="19"/>
          </p:nvPr>
        </p:nvSpPr>
        <p:spPr/>
        <p:txBody>
          <a:bodyPr/>
          <a:lstStyle/>
          <a:p>
            <a:fld id="{8DB8C002-109B-4522-B53B-2F38F97F1948}"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3" name="Table Placeholder 2"/>
          <p:cNvSpPr>
            <a:spLocks noGrp="1"/>
          </p:cNvSpPr>
          <p:nvPr>
            <p:ph type="tbl" sz="quarter" idx="22"/>
          </p:nvPr>
        </p:nvSpPr>
        <p:spPr>
          <a:xfrm>
            <a:off x="609600" y="1498601"/>
            <a:ext cx="10972800" cy="4978400"/>
          </a:xfrm>
        </p:spPr>
        <p:txBody>
          <a:bodyPr anchor="ctr" anchorCtr="0"/>
          <a:lstStyle>
            <a:lvl1pPr algn="ctr">
              <a:defRPr/>
            </a:lvl1pPr>
          </a:lstStyle>
          <a:p>
            <a:r>
              <a:rPr lang="en-US" dirty="0"/>
              <a:t>Click icon to add table</a:t>
            </a:r>
          </a:p>
        </p:txBody>
      </p:sp>
      <p:sp>
        <p:nvSpPr>
          <p:cNvPr id="10" name="Rectangle 9"/>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pic>
        <p:nvPicPr>
          <p:cNvPr id="13" name="Picture 12"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4" name="Picture 13"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Tree>
    <p:extLst>
      <p:ext uri="{BB962C8B-B14F-4D97-AF65-F5344CB8AC3E}">
        <p14:creationId xmlns:p14="http://schemas.microsoft.com/office/powerpoint/2010/main" val="2391152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 Table with subhead">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sp>
        <p:nvSpPr>
          <p:cNvPr id="17" name="Title 1"/>
          <p:cNvSpPr>
            <a:spLocks noGrp="1"/>
          </p:cNvSpPr>
          <p:nvPr>
            <p:ph type="title"/>
          </p:nvPr>
        </p:nvSpPr>
        <p:spPr>
          <a:xfrm>
            <a:off x="609602" y="-3552"/>
            <a:ext cx="11006633" cy="917952"/>
          </a:xfrm>
        </p:spPr>
        <p:txBody>
          <a:bodyPr anchor="ctr" anchorCtr="0">
            <a:noAutofit/>
          </a:bodyPr>
          <a:lstStyle>
            <a:lvl1pPr>
              <a:defRPr sz="1000" cap="all" spc="75"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2" name="Picture 11" descr="ACID_RGB-01.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
        <p:nvSpPr>
          <p:cNvPr id="4" name="Text Placeholder 3"/>
          <p:cNvSpPr>
            <a:spLocks noGrp="1"/>
          </p:cNvSpPr>
          <p:nvPr>
            <p:ph type="body" sz="quarter" idx="18"/>
          </p:nvPr>
        </p:nvSpPr>
        <p:spPr>
          <a:xfrm>
            <a:off x="609600" y="1371603"/>
            <a:ext cx="10972800" cy="576471"/>
          </a:xfrm>
        </p:spPr>
        <p:txBody>
          <a:bodyPr/>
          <a:lstStyle>
            <a:lvl1pPr algn="ctr">
              <a:defRPr spc="75" baseline="0"/>
            </a:lvl1pPr>
            <a:lvl2pPr>
              <a:defRPr baseline="0"/>
            </a:lvl2pPr>
          </a:lstStyle>
          <a:p>
            <a:pPr lvl="0"/>
            <a:r>
              <a:rPr lang="en-US"/>
              <a:t>Click to edit Master text styles</a:t>
            </a:r>
          </a:p>
        </p:txBody>
      </p:sp>
      <p:sp>
        <p:nvSpPr>
          <p:cNvPr id="23" name="Date Placeholder 22"/>
          <p:cNvSpPr>
            <a:spLocks noGrp="1"/>
          </p:cNvSpPr>
          <p:nvPr>
            <p:ph type="dt" sz="half" idx="19"/>
          </p:nvPr>
        </p:nvSpPr>
        <p:spPr/>
        <p:txBody>
          <a:bodyPr/>
          <a:lstStyle/>
          <a:p>
            <a:fld id="{0CE8566F-3E3D-4566-8AE6-E282E7107AE6}"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3" name="Table Placeholder 2"/>
          <p:cNvSpPr>
            <a:spLocks noGrp="1"/>
          </p:cNvSpPr>
          <p:nvPr>
            <p:ph type="tbl" sz="quarter" idx="22"/>
          </p:nvPr>
        </p:nvSpPr>
        <p:spPr>
          <a:xfrm>
            <a:off x="609600" y="2093916"/>
            <a:ext cx="10972800" cy="4383087"/>
          </a:xfrm>
        </p:spPr>
        <p:txBody>
          <a:bodyPr anchor="ctr" anchorCtr="0"/>
          <a:lstStyle>
            <a:lvl1pPr algn="ctr">
              <a:defRPr/>
            </a:lvl1pPr>
          </a:lstStyle>
          <a:p>
            <a:r>
              <a:rPr lang="en-US" dirty="0"/>
              <a:t>Click icon to add table</a:t>
            </a:r>
          </a:p>
        </p:txBody>
      </p:sp>
      <p:sp>
        <p:nvSpPr>
          <p:cNvPr id="13" name="Rectangle 12"/>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350" dirty="0">
              <a:solidFill>
                <a:srgbClr val="FFFFFF"/>
              </a:solidFill>
              <a:latin typeface="Franklin Gothic Book" charset="0"/>
            </a:endParaRPr>
          </a:p>
        </p:txBody>
      </p:sp>
      <p:pic>
        <p:nvPicPr>
          <p:cNvPr id="14" name="Picture 13"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8"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7" y="710027"/>
            <a:ext cx="1441556" cy="408753"/>
          </a:xfrm>
          <a:prstGeom prst="rect">
            <a:avLst/>
          </a:prstGeom>
        </p:spPr>
      </p:pic>
    </p:spTree>
    <p:extLst>
      <p:ext uri="{BB962C8B-B14F-4D97-AF65-F5344CB8AC3E}">
        <p14:creationId xmlns:p14="http://schemas.microsoft.com/office/powerpoint/2010/main" val="2889121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Maximum Content">
    <p:spTree>
      <p:nvGrpSpPr>
        <p:cNvPr id="1" name=""/>
        <p:cNvGrpSpPr/>
        <p:nvPr/>
      </p:nvGrpSpPr>
      <p:grpSpPr>
        <a:xfrm>
          <a:off x="0" y="0"/>
          <a:ext cx="0" cy="0"/>
          <a:chOff x="0" y="0"/>
          <a:chExt cx="0" cy="0"/>
        </a:xfrm>
      </p:grpSpPr>
      <p:sp>
        <p:nvSpPr>
          <p:cNvPr id="23" name="Date Placeholder 22"/>
          <p:cNvSpPr>
            <a:spLocks noGrp="1"/>
          </p:cNvSpPr>
          <p:nvPr>
            <p:ph type="dt" sz="half" idx="19"/>
          </p:nvPr>
        </p:nvSpPr>
        <p:spPr/>
        <p:txBody>
          <a:bodyPr/>
          <a:lstStyle/>
          <a:p>
            <a:fld id="{606E16B3-FE47-43C1-8B99-DA14F4B4C845}"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4" name="Content Placeholder 3"/>
          <p:cNvSpPr>
            <a:spLocks noGrp="1"/>
          </p:cNvSpPr>
          <p:nvPr>
            <p:ph sz="quarter" idx="22"/>
          </p:nvPr>
        </p:nvSpPr>
        <p:spPr>
          <a:xfrm>
            <a:off x="609600" y="256119"/>
            <a:ext cx="10972800" cy="611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882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0" name="Picture 9" descr="angles.png"/>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11" name="Picture 10"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29818" y="5916714"/>
            <a:ext cx="1547783" cy="438873"/>
          </a:xfrm>
          <a:prstGeom prst="rect">
            <a:avLst/>
          </a:prstGeom>
        </p:spPr>
      </p:pic>
      <p:sp>
        <p:nvSpPr>
          <p:cNvPr id="6" name="Title 1"/>
          <p:cNvSpPr>
            <a:spLocks noGrp="1"/>
          </p:cNvSpPr>
          <p:nvPr>
            <p:ph type="ctrTitle"/>
          </p:nvPr>
        </p:nvSpPr>
        <p:spPr>
          <a:xfrm>
            <a:off x="609600" y="4343400"/>
            <a:ext cx="7086600" cy="393955"/>
          </a:xfrm>
          <a:prstGeom prst="rect">
            <a:avLst/>
          </a:prstGeom>
        </p:spPr>
        <p:txBody>
          <a:bodyPr wrap="square" lIns="0" tIns="0" rIns="0" bIns="0" anchor="b" anchorCtr="0">
            <a:spAutoFit/>
          </a:bodyPr>
          <a:lstStyle>
            <a:lvl1pPr algn="l">
              <a:lnSpc>
                <a:spcPct val="80000"/>
              </a:lnSpc>
              <a:defRPr sz="3200" b="0" i="0" cap="all" spc="0" baseline="0">
                <a:solidFill>
                  <a:schemeClr val="accent2"/>
                </a:solidFill>
                <a:latin typeface="+mj-lt"/>
                <a:cs typeface="Segoe UI Light" panose="020B0502040204020203" pitchFamily="34" charset="0"/>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609600" y="4851089"/>
            <a:ext cx="7086600" cy="276999"/>
          </a:xfrm>
        </p:spPr>
        <p:txBody>
          <a:bodyPr wrap="square" lIns="0" tIns="0" rIns="0" bIns="0" anchor="t" anchorCtr="0">
            <a:spAutoFit/>
          </a:bodyPr>
          <a:lstStyle>
            <a:lvl1pPr marL="0" indent="0" algn="l">
              <a:spcAft>
                <a:spcPts val="0"/>
              </a:spcAft>
              <a:buNone/>
              <a:defRPr sz="2000" cap="none" spc="0" baseline="0">
                <a:solidFill>
                  <a:schemeClr val="tx1">
                    <a:lumMod val="65000"/>
                    <a:lumOff val="3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54468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609600" y="4369113"/>
            <a:ext cx="7086600" cy="393955"/>
          </a:xfrm>
          <a:prstGeom prst="rect">
            <a:avLst/>
          </a:prstGeom>
        </p:spPr>
        <p:txBody>
          <a:bodyPr wrap="square" lIns="0" tIns="0" rIns="0" bIns="0" anchor="b" anchorCtr="0">
            <a:spAutoFit/>
          </a:bodyPr>
          <a:lstStyle>
            <a:lvl1pPr algn="l">
              <a:lnSpc>
                <a:spcPct val="80000"/>
              </a:lnSpc>
              <a:defRPr sz="3200" b="0" i="0" cap="all" spc="0" baseline="0">
                <a:solidFill>
                  <a:schemeClr val="accent2"/>
                </a:solidFill>
                <a:latin typeface="+mj-lt"/>
                <a:cs typeface="Segoe UI Light" panose="020B0502040204020203" pitchFamily="34" charset="0"/>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609600" y="4876802"/>
            <a:ext cx="7086600" cy="276999"/>
          </a:xfrm>
        </p:spPr>
        <p:txBody>
          <a:bodyPr wrap="square" lIns="0" tIns="0" rIns="0" bIns="0" anchor="t" anchorCtr="0">
            <a:spAutoFit/>
          </a:bodyPr>
          <a:lstStyle>
            <a:lvl1pPr marL="0" indent="0" algn="l">
              <a:spcAft>
                <a:spcPts val="0"/>
              </a:spcAft>
              <a:buNone/>
              <a:defRPr sz="2000" cap="none" spc="0" baseline="0">
                <a:solidFill>
                  <a:schemeClr val="bg1">
                    <a:lumMod val="7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8" name="Picture 7" descr="angles.png"/>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9" name="Picture 8"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29818" y="5916714"/>
            <a:ext cx="1547783" cy="438873"/>
          </a:xfrm>
          <a:prstGeom prst="rect">
            <a:avLst/>
          </a:prstGeom>
        </p:spPr>
      </p:pic>
    </p:spTree>
    <p:extLst>
      <p:ext uri="{BB962C8B-B14F-4D97-AF65-F5344CB8AC3E}">
        <p14:creationId xmlns:p14="http://schemas.microsoft.com/office/powerpoint/2010/main" val="3940280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97000"/>
            <a:ext cx="10972800" cy="4978400"/>
          </a:xfrm>
        </p:spPr>
        <p:txBody>
          <a:bodyPr/>
          <a:lstStyle>
            <a:lvl1pPr>
              <a:defRPr spc="100" baseline="0"/>
            </a:lvl1pPr>
            <a:lvl2pP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9"/>
          </p:nvPr>
        </p:nvSpPr>
        <p:spPr/>
        <p:txBody>
          <a:bodyPr/>
          <a:lstStyle/>
          <a:p>
            <a:fld id="{8AEA54B5-AC15-42EF-9500-E89F620B3F1A}" type="datetime1">
              <a:rPr lang="en-US" smtClean="0">
                <a:solidFill>
                  <a:srgbClr val="FFFFFF">
                    <a:lumMod val="75000"/>
                  </a:srgbClr>
                </a:solidFill>
              </a:rPr>
              <a:t>3/29/19</a:t>
            </a:fld>
            <a:endParaRPr lang="en-US" dirty="0">
              <a:solidFill>
                <a:srgbClr val="FFFFFF">
                  <a:lumMod val="75000"/>
                </a:srgbClr>
              </a:solidFill>
            </a:endParaRPr>
          </a:p>
        </p:txBody>
      </p:sp>
      <p:sp>
        <p:nvSpPr>
          <p:cNvPr id="3" name="Footer Placeholder 2"/>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5" name="Slide Number Placeholder 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340651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with Sidebar">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FAB052FA-CAD2-4C12-B55F-B74CECAC181F}"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5" name="Text Placeholder 4"/>
          <p:cNvSpPr>
            <a:spLocks noGrp="1"/>
          </p:cNvSpPr>
          <p:nvPr>
            <p:ph type="body" sz="quarter" idx="23"/>
          </p:nvPr>
        </p:nvSpPr>
        <p:spPr>
          <a:xfrm>
            <a:off x="8153400" y="1397000"/>
            <a:ext cx="3429000" cy="4978400"/>
          </a:xfrm>
        </p:spPr>
        <p:txBody>
          <a:bodyPr>
            <a:normAutofit/>
          </a:bodyPr>
          <a:lstStyle>
            <a:lvl1pPr>
              <a:defRPr sz="2133"/>
            </a:lvl1pPr>
            <a:lvl2pPr>
              <a:defRPr sz="1867"/>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4"/>
          </p:nvPr>
        </p:nvSpPr>
        <p:spPr>
          <a:xfrm>
            <a:off x="609600" y="1397000"/>
            <a:ext cx="7086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5487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2" name="Picture 11"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5412"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02161" y="710025"/>
            <a:ext cx="1441556" cy="408753"/>
          </a:xfrm>
          <a:prstGeom prst="rect">
            <a:avLst/>
          </a:prstGeom>
        </p:spPr>
      </p:pic>
      <p:sp>
        <p:nvSpPr>
          <p:cNvPr id="18" name="Rectangle 17"/>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19"/>
          </p:nvPr>
        </p:nvSpPr>
        <p:spPr>
          <a:xfrm>
            <a:off x="609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20"/>
          </p:nvPr>
        </p:nvSpPr>
        <p:spPr>
          <a:xfrm>
            <a:off x="6324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Date Placeholder 22"/>
          <p:cNvSpPr>
            <a:spLocks noGrp="1"/>
          </p:cNvSpPr>
          <p:nvPr>
            <p:ph type="dt" sz="half" idx="21"/>
          </p:nvPr>
        </p:nvSpPr>
        <p:spPr/>
        <p:txBody>
          <a:bodyPr/>
          <a:lstStyle/>
          <a:p>
            <a:fld id="{1F318358-5407-46D4-92A8-C1FFC17C3F81}"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2"/>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3"/>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4226627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4" name="Picture 13"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41761" y="-4475"/>
            <a:ext cx="4184073" cy="918876"/>
          </a:xfrm>
          <a:prstGeom prst="rect">
            <a:avLst/>
          </a:prstGeom>
        </p:spPr>
      </p:pic>
      <p:pic>
        <p:nvPicPr>
          <p:cNvPr id="20" name="Picture 19"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08511" y="710025"/>
            <a:ext cx="1441556" cy="408753"/>
          </a:xfrm>
          <a:prstGeom prst="rect">
            <a:avLst/>
          </a:prstGeom>
        </p:spPr>
      </p:pic>
      <p:sp>
        <p:nvSpPr>
          <p:cNvPr id="19" name="Rectangle 18"/>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4" name="Text Placeholder 3"/>
          <p:cNvSpPr>
            <a:spLocks noGrp="1"/>
          </p:cNvSpPr>
          <p:nvPr>
            <p:ph type="body" sz="quarter" idx="17"/>
          </p:nvPr>
        </p:nvSpPr>
        <p:spPr>
          <a:xfrm>
            <a:off x="6096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3"/>
          <p:cNvSpPr>
            <a:spLocks noGrp="1"/>
          </p:cNvSpPr>
          <p:nvPr>
            <p:ph type="body" sz="quarter" idx="18"/>
          </p:nvPr>
        </p:nvSpPr>
        <p:spPr>
          <a:xfrm>
            <a:off x="4381500" y="1397000"/>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3"/>
          <p:cNvSpPr>
            <a:spLocks noGrp="1"/>
          </p:cNvSpPr>
          <p:nvPr>
            <p:ph type="body" sz="quarter" idx="19"/>
          </p:nvPr>
        </p:nvSpPr>
        <p:spPr>
          <a:xfrm>
            <a:off x="81534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Date Placeholder 26"/>
          <p:cNvSpPr>
            <a:spLocks noGrp="1"/>
          </p:cNvSpPr>
          <p:nvPr>
            <p:ph type="dt" sz="half" idx="20"/>
          </p:nvPr>
        </p:nvSpPr>
        <p:spPr/>
        <p:txBody>
          <a:bodyPr/>
          <a:lstStyle/>
          <a:p>
            <a:fld id="{FFA184AD-2718-4A21-979E-EDCD92A8C5F0}" type="datetime1">
              <a:rPr lang="en-US" smtClean="0"/>
              <a:t>3/29/19</a:t>
            </a:fld>
            <a:endParaRPr lang="en-US" dirty="0"/>
          </a:p>
        </p:txBody>
      </p:sp>
      <p:sp>
        <p:nvSpPr>
          <p:cNvPr id="28" name="Footer Placeholder 27"/>
          <p:cNvSpPr>
            <a:spLocks noGrp="1"/>
          </p:cNvSpPr>
          <p:nvPr>
            <p:ph type="ftr" sz="quarter" idx="21"/>
          </p:nvPr>
        </p:nvSpPr>
        <p:spPr/>
        <p:txBody>
          <a:bodyPr/>
          <a:lstStyle/>
          <a:p>
            <a:r>
              <a:rPr lang="en-US"/>
              <a:t>Proprietary &amp; Confidential AllClear ID</a:t>
            </a:r>
            <a:endParaRPr lang="en-US" dirty="0"/>
          </a:p>
        </p:txBody>
      </p:sp>
      <p:sp>
        <p:nvSpPr>
          <p:cNvPr id="29" name="Slide Number Placeholder 28"/>
          <p:cNvSpPr>
            <a:spLocks noGrp="1"/>
          </p:cNvSpPr>
          <p:nvPr>
            <p:ph type="sldNum" sz="quarter" idx="22"/>
          </p:nvPr>
        </p:nvSpPr>
        <p:spPr/>
        <p:txBody>
          <a:bodyPr/>
          <a:lstStyle/>
          <a:p>
            <a:pPr algn="r"/>
            <a:fld id="{031DC82C-726B-5C42-8B81-9DE27723AB55}" type="slidenum">
              <a:rPr lang="en-US" smtClean="0"/>
              <a:pPr algn="r"/>
              <a:t>‹#›</a:t>
            </a:fld>
            <a:endParaRPr lang="en-US" dirty="0"/>
          </a:p>
        </p:txBody>
      </p:sp>
    </p:spTree>
    <p:extLst>
      <p:ext uri="{BB962C8B-B14F-4D97-AF65-F5344CB8AC3E}">
        <p14:creationId xmlns:p14="http://schemas.microsoft.com/office/powerpoint/2010/main" val="2762982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pos="5120" userDrawn="1">
          <p15:clr>
            <a:srgbClr val="FBAE40"/>
          </p15:clr>
        </p15:guide>
        <p15:guide id="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4" name="Picture 13"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41761" y="-4475"/>
            <a:ext cx="4184073" cy="918876"/>
          </a:xfrm>
          <a:prstGeom prst="rect">
            <a:avLst/>
          </a:prstGeom>
        </p:spPr>
      </p:pic>
      <p:pic>
        <p:nvPicPr>
          <p:cNvPr id="20" name="Picture 19"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08511" y="710025"/>
            <a:ext cx="1441556" cy="408753"/>
          </a:xfrm>
          <a:prstGeom prst="rect">
            <a:avLst/>
          </a:prstGeom>
        </p:spPr>
      </p:pic>
      <p:sp>
        <p:nvSpPr>
          <p:cNvPr id="19" name="Rectangle 18"/>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17"/>
          </p:nvPr>
        </p:nvSpPr>
        <p:spPr>
          <a:xfrm>
            <a:off x="6096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3"/>
          <p:cNvSpPr>
            <a:spLocks noGrp="1"/>
          </p:cNvSpPr>
          <p:nvPr>
            <p:ph type="body" sz="quarter" idx="18"/>
          </p:nvPr>
        </p:nvSpPr>
        <p:spPr>
          <a:xfrm>
            <a:off x="4381500" y="1397000"/>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
          <p:cNvSpPr>
            <a:spLocks noGrp="1"/>
          </p:cNvSpPr>
          <p:nvPr>
            <p:ph type="body" sz="quarter" idx="19"/>
          </p:nvPr>
        </p:nvSpPr>
        <p:spPr>
          <a:xfrm>
            <a:off x="81534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Date Placeholder 26"/>
          <p:cNvSpPr>
            <a:spLocks noGrp="1"/>
          </p:cNvSpPr>
          <p:nvPr>
            <p:ph type="dt" sz="half" idx="20"/>
          </p:nvPr>
        </p:nvSpPr>
        <p:spPr/>
        <p:txBody>
          <a:bodyPr/>
          <a:lstStyle/>
          <a:p>
            <a:fld id="{FB00CCAC-0665-42EC-A894-C938DDA3BCAE}" type="datetime1">
              <a:rPr lang="en-US" smtClean="0">
                <a:solidFill>
                  <a:srgbClr val="FFFFFF">
                    <a:lumMod val="75000"/>
                  </a:srgbClr>
                </a:solidFill>
              </a:rPr>
              <a:t>3/29/19</a:t>
            </a:fld>
            <a:endParaRPr lang="en-US" dirty="0">
              <a:solidFill>
                <a:srgbClr val="FFFFFF">
                  <a:lumMod val="75000"/>
                </a:srgbClr>
              </a:solidFill>
            </a:endParaRPr>
          </a:p>
        </p:txBody>
      </p:sp>
      <p:sp>
        <p:nvSpPr>
          <p:cNvPr id="28" name="Footer Placeholder 27"/>
          <p:cNvSpPr>
            <a:spLocks noGrp="1"/>
          </p:cNvSpPr>
          <p:nvPr>
            <p:ph type="ftr" sz="quarter" idx="21"/>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9" name="Slide Number Placeholder 28"/>
          <p:cNvSpPr>
            <a:spLocks noGrp="1"/>
          </p:cNvSpPr>
          <p:nvPr>
            <p:ph type="sldNum" sz="quarter" idx="22"/>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4107453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pos="5120">
          <p15:clr>
            <a:srgbClr val="FBAE40"/>
          </p15:clr>
        </p15:guide>
        <p15:guide id="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Left with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3" name="Picture Placeholder 2"/>
          <p:cNvSpPr>
            <a:spLocks noGrp="1"/>
          </p:cNvSpPr>
          <p:nvPr>
            <p:ph type="pic" sz="quarter" idx="21"/>
          </p:nvPr>
        </p:nvSpPr>
        <p:spPr>
          <a:xfrm>
            <a:off x="0" y="914400"/>
            <a:ext cx="7696200" cy="5715000"/>
          </a:xfrm>
        </p:spPr>
        <p:txBody>
          <a:bodyPr anchor="ctr"/>
          <a:lstStyle>
            <a:lvl1pPr algn="ctr">
              <a:defRPr/>
            </a:lvl1pPr>
          </a:lstStyle>
          <a:p>
            <a:r>
              <a:rPr lang="en-US" dirty="0"/>
              <a:t>Click icon to add picture</a:t>
            </a:r>
          </a:p>
        </p:txBody>
      </p:sp>
      <p:sp>
        <p:nvSpPr>
          <p:cNvPr id="12" name="Rectangle 11"/>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8153400" y="1397000"/>
            <a:ext cx="34290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Date Placeholder 20"/>
          <p:cNvSpPr>
            <a:spLocks noGrp="1"/>
          </p:cNvSpPr>
          <p:nvPr>
            <p:ph type="dt" sz="half" idx="23"/>
          </p:nvPr>
        </p:nvSpPr>
        <p:spPr/>
        <p:txBody>
          <a:bodyPr/>
          <a:lstStyle/>
          <a:p>
            <a:fld id="{513AFAC8-6483-4ACA-8A8B-B2A921BEB4DA}"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093614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with Photo Right">
    <p:spTree>
      <p:nvGrpSpPr>
        <p:cNvPr id="1" name=""/>
        <p:cNvGrpSpPr/>
        <p:nvPr/>
      </p:nvGrpSpPr>
      <p:grpSpPr>
        <a:xfrm>
          <a:off x="0" y="0"/>
          <a:ext cx="0" cy="0"/>
          <a:chOff x="0" y="0"/>
          <a:chExt cx="0" cy="0"/>
        </a:xfrm>
      </p:grpSpPr>
      <p:sp>
        <p:nvSpPr>
          <p:cNvPr id="12" name="Picture Placeholder 2"/>
          <p:cNvSpPr>
            <a:spLocks noGrp="1"/>
          </p:cNvSpPr>
          <p:nvPr>
            <p:ph type="pic" sz="quarter" idx="26"/>
          </p:nvPr>
        </p:nvSpPr>
        <p:spPr>
          <a:xfrm>
            <a:off x="8127154" y="911626"/>
            <a:ext cx="4065260" cy="57258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3636509 w 7694373"/>
              <a:gd name="connsiteY0" fmla="*/ 0 h 5718152"/>
              <a:gd name="connsiteX1" fmla="*/ 5725847 w 7694373"/>
              <a:gd name="connsiteY1" fmla="*/ 1847 h 5718152"/>
              <a:gd name="connsiteX2" fmla="*/ 5873490 w 7694373"/>
              <a:gd name="connsiteY2" fmla="*/ 167737 h 5718152"/>
              <a:gd name="connsiteX3" fmla="*/ 6974425 w 7694373"/>
              <a:gd name="connsiteY3" fmla="*/ 170488 h 5718152"/>
              <a:gd name="connsiteX4" fmla="*/ 7113179 w 7694373"/>
              <a:gd name="connsiteY4" fmla="*/ 2802 h 5718152"/>
              <a:gd name="connsiteX5" fmla="*/ 7694362 w 7694373"/>
              <a:gd name="connsiteY5" fmla="*/ 2419 h 5718152"/>
              <a:gd name="connsiteX6" fmla="*/ 7693962 w 7694373"/>
              <a:gd name="connsiteY6" fmla="*/ 5716449 h 5718152"/>
              <a:gd name="connsiteX7" fmla="*/ 10 w 7694373"/>
              <a:gd name="connsiteY7" fmla="*/ 5718152 h 5718152"/>
              <a:gd name="connsiteX8" fmla="*/ 3636509 w 7694373"/>
              <a:gd name="connsiteY8" fmla="*/ 0 h 5718152"/>
              <a:gd name="connsiteX0" fmla="*/ 7396 w 4065260"/>
              <a:gd name="connsiteY0" fmla="*/ 0 h 5716449"/>
              <a:gd name="connsiteX1" fmla="*/ 2096734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76723 w 4065260"/>
              <a:gd name="connsiteY4" fmla="*/ 2801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6723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3799 w 4065260"/>
              <a:gd name="connsiteY3" fmla="*/ 16497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32864 w 4065260"/>
              <a:gd name="connsiteY2" fmla="*/ 165888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260" h="5717772">
                <a:moveTo>
                  <a:pt x="7396" y="1323"/>
                </a:moveTo>
                <a:lnTo>
                  <a:pt x="2077876" y="0"/>
                </a:lnTo>
                <a:cubicBezTo>
                  <a:pt x="2076340" y="65"/>
                  <a:pt x="2231142" y="171380"/>
                  <a:pt x="2232864" y="165888"/>
                </a:cubicBezTo>
                <a:cubicBezTo>
                  <a:pt x="2232276" y="167239"/>
                  <a:pt x="3329512" y="172111"/>
                  <a:pt x="3330624" y="168142"/>
                </a:cubicBezTo>
                <a:cubicBezTo>
                  <a:pt x="3334593" y="167030"/>
                  <a:pt x="3471960" y="5391"/>
                  <a:pt x="3470372" y="4124"/>
                </a:cubicBezTo>
                <a:cubicBezTo>
                  <a:pt x="3472912" y="3495"/>
                  <a:pt x="4068301" y="4370"/>
                  <a:pt x="4065249" y="3741"/>
                </a:cubicBezTo>
                <a:cubicBezTo>
                  <a:pt x="4064296" y="1908418"/>
                  <a:pt x="4065802" y="3813095"/>
                  <a:pt x="4064849" y="5717772"/>
                </a:cubicBezTo>
                <a:lnTo>
                  <a:pt x="1603" y="5710510"/>
                </a:lnTo>
                <a:cubicBezTo>
                  <a:pt x="-5101" y="2851434"/>
                  <a:pt x="11667" y="2865262"/>
                  <a:pt x="7396" y="1323"/>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3"/>
          </p:nvPr>
        </p:nvSpPr>
        <p:spPr/>
        <p:txBody>
          <a:bodyPr/>
          <a:lstStyle/>
          <a:p>
            <a:fld id="{91389339-AF96-4441-8442-BEC0EA316E89}"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229777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with Shape Righ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153400" y="609600"/>
            <a:ext cx="4048254" cy="6173727"/>
          </a:xfrm>
          <a:prstGeom prst="rect">
            <a:avLst/>
          </a:prstGeom>
        </p:spPr>
      </p:pic>
      <p:sp>
        <p:nvSpPr>
          <p:cNvPr id="7" name="Rectangle 6"/>
          <p:cNvSpPr/>
          <p:nvPr userDrawn="1"/>
        </p:nvSpPr>
        <p:spPr>
          <a:xfrm>
            <a:off x="8153401" y="787226"/>
            <a:ext cx="4038600" cy="585024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6871"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3"/>
          </p:nvPr>
        </p:nvSpPr>
        <p:spPr/>
        <p:txBody>
          <a:bodyPr/>
          <a:lstStyle/>
          <a:p>
            <a:fld id="{8C196A35-897A-46BC-A531-6FE0BCDCD258}"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2219943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ext with Shape Righ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0" y="609600"/>
            <a:ext cx="4048254" cy="6173727"/>
          </a:xfrm>
          <a:prstGeom prst="rect">
            <a:avLst/>
          </a:prstGeom>
        </p:spPr>
      </p:pic>
      <p:sp>
        <p:nvSpPr>
          <p:cNvPr id="7" name="Rectangle 6"/>
          <p:cNvSpPr/>
          <p:nvPr userDrawn="1"/>
        </p:nvSpPr>
        <p:spPr>
          <a:xfrm>
            <a:off x="0" y="787226"/>
            <a:ext cx="4038600" cy="585024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6871"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4529634"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3"/>
          </p:nvPr>
        </p:nvSpPr>
        <p:spPr/>
        <p:txBody>
          <a:bodyPr/>
          <a:lstStyle/>
          <a:p>
            <a:fld id="{FE53C1FA-CC8C-4206-9245-9A346E6E7BE8}"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594745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ext with Shape Right">
    <p:spTree>
      <p:nvGrpSpPr>
        <p:cNvPr id="1" name=""/>
        <p:cNvGrpSpPr/>
        <p:nvPr/>
      </p:nvGrpSpPr>
      <p:grpSpPr>
        <a:xfrm>
          <a:off x="0" y="0"/>
          <a:ext cx="0" cy="0"/>
          <a:chOff x="0" y="0"/>
          <a:chExt cx="0" cy="0"/>
        </a:xfrm>
      </p:grpSpPr>
      <p:sp>
        <p:nvSpPr>
          <p:cNvPr id="5" name="Content Placeholder 4"/>
          <p:cNvSpPr>
            <a:spLocks noGrp="1"/>
          </p:cNvSpPr>
          <p:nvPr>
            <p:ph sz="quarter" idx="26" hasCustomPrompt="1"/>
          </p:nvPr>
        </p:nvSpPr>
        <p:spPr>
          <a:xfrm>
            <a:off x="8153400" y="913618"/>
            <a:ext cx="4038600" cy="5715782"/>
          </a:xfrm>
          <a:custGeom>
            <a:avLst/>
            <a:gdLst>
              <a:gd name="connsiteX0" fmla="*/ 0 w 4038600"/>
              <a:gd name="connsiteY0" fmla="*/ 0 h 5715000"/>
              <a:gd name="connsiteX1" fmla="*/ 3365487 w 4038600"/>
              <a:gd name="connsiteY1" fmla="*/ 0 h 5715000"/>
              <a:gd name="connsiteX2" fmla="*/ 4038600 w 4038600"/>
              <a:gd name="connsiteY2" fmla="*/ 673113 h 5715000"/>
              <a:gd name="connsiteX3" fmla="*/ 4038600 w 4038600"/>
              <a:gd name="connsiteY3" fmla="*/ 5715000 h 5715000"/>
              <a:gd name="connsiteX4" fmla="*/ 0 w 4038600"/>
              <a:gd name="connsiteY4" fmla="*/ 5715000 h 5715000"/>
              <a:gd name="connsiteX5" fmla="*/ 0 w 4038600"/>
              <a:gd name="connsiteY5" fmla="*/ 0 h 5715000"/>
              <a:gd name="connsiteX0" fmla="*/ 0 w 4038600"/>
              <a:gd name="connsiteY0" fmla="*/ 0 h 5715000"/>
              <a:gd name="connsiteX1" fmla="*/ 2047875 w 4038600"/>
              <a:gd name="connsiteY1" fmla="*/ 0 h 5715000"/>
              <a:gd name="connsiteX2" fmla="*/ 3365487 w 4038600"/>
              <a:gd name="connsiteY2" fmla="*/ 0 h 5715000"/>
              <a:gd name="connsiteX3" fmla="*/ 4038600 w 4038600"/>
              <a:gd name="connsiteY3" fmla="*/ 673113 h 5715000"/>
              <a:gd name="connsiteX4" fmla="*/ 4038600 w 4038600"/>
              <a:gd name="connsiteY4" fmla="*/ 5715000 h 5715000"/>
              <a:gd name="connsiteX5" fmla="*/ 0 w 4038600"/>
              <a:gd name="connsiteY5" fmla="*/ 5715000 h 5715000"/>
              <a:gd name="connsiteX6" fmla="*/ 0 w 4038600"/>
              <a:gd name="connsiteY6" fmla="*/ 0 h 5715000"/>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202657 w 4038600"/>
              <a:gd name="connsiteY2" fmla="*/ 171452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11906 h 5726906"/>
              <a:gd name="connsiteX1" fmla="*/ 2055019 w 4038600"/>
              <a:gd name="connsiteY1" fmla="*/ 11906 h 5726906"/>
              <a:gd name="connsiteX2" fmla="*/ 2202657 w 4038600"/>
              <a:gd name="connsiteY2" fmla="*/ 183356 h 5726906"/>
              <a:gd name="connsiteX3" fmla="*/ 3307556 w 4038600"/>
              <a:gd name="connsiteY3" fmla="*/ 180975 h 5726906"/>
              <a:gd name="connsiteX4" fmla="*/ 3453594 w 4038600"/>
              <a:gd name="connsiteY4" fmla="*/ 0 h 5726906"/>
              <a:gd name="connsiteX5" fmla="*/ 4038600 w 4038600"/>
              <a:gd name="connsiteY5" fmla="*/ 685019 h 5726906"/>
              <a:gd name="connsiteX6" fmla="*/ 4038600 w 4038600"/>
              <a:gd name="connsiteY6" fmla="*/ 5726906 h 5726906"/>
              <a:gd name="connsiteX7" fmla="*/ 0 w 4038600"/>
              <a:gd name="connsiteY7" fmla="*/ 5726906 h 5726906"/>
              <a:gd name="connsiteX8" fmla="*/ 0 w 4038600"/>
              <a:gd name="connsiteY8" fmla="*/ 11906 h 5726906"/>
              <a:gd name="connsiteX0" fmla="*/ 0 w 4038600"/>
              <a:gd name="connsiteY0" fmla="*/ 11906 h 5726906"/>
              <a:gd name="connsiteX1" fmla="*/ 2055019 w 4038600"/>
              <a:gd name="connsiteY1" fmla="*/ 11906 h 5726906"/>
              <a:gd name="connsiteX2" fmla="*/ 2202657 w 4038600"/>
              <a:gd name="connsiteY2" fmla="*/ 183356 h 5726906"/>
              <a:gd name="connsiteX3" fmla="*/ 3307556 w 4038600"/>
              <a:gd name="connsiteY3" fmla="*/ 180975 h 5726906"/>
              <a:gd name="connsiteX4" fmla="*/ 3453594 w 4038600"/>
              <a:gd name="connsiteY4" fmla="*/ 0 h 5726906"/>
              <a:gd name="connsiteX5" fmla="*/ 4038600 w 4038600"/>
              <a:gd name="connsiteY5" fmla="*/ 685019 h 5726906"/>
              <a:gd name="connsiteX6" fmla="*/ 4038600 w 4038600"/>
              <a:gd name="connsiteY6" fmla="*/ 5726906 h 5726906"/>
              <a:gd name="connsiteX7" fmla="*/ 0 w 4038600"/>
              <a:gd name="connsiteY7" fmla="*/ 5726906 h 5726906"/>
              <a:gd name="connsiteX8" fmla="*/ 0 w 4038600"/>
              <a:gd name="connsiteY8" fmla="*/ 11906 h 5726906"/>
              <a:gd name="connsiteX0" fmla="*/ 0 w 4038600"/>
              <a:gd name="connsiteY0" fmla="*/ 9524 h 5724524"/>
              <a:gd name="connsiteX1" fmla="*/ 2055019 w 4038600"/>
              <a:gd name="connsiteY1" fmla="*/ 9524 h 5724524"/>
              <a:gd name="connsiteX2" fmla="*/ 2202657 w 4038600"/>
              <a:gd name="connsiteY2" fmla="*/ 180974 h 5724524"/>
              <a:gd name="connsiteX3" fmla="*/ 3307556 w 4038600"/>
              <a:gd name="connsiteY3" fmla="*/ 178593 h 5724524"/>
              <a:gd name="connsiteX4" fmla="*/ 3441688 w 4038600"/>
              <a:gd name="connsiteY4" fmla="*/ 0 h 5724524"/>
              <a:gd name="connsiteX5" fmla="*/ 4038600 w 4038600"/>
              <a:gd name="connsiteY5" fmla="*/ 682637 h 5724524"/>
              <a:gd name="connsiteX6" fmla="*/ 4038600 w 4038600"/>
              <a:gd name="connsiteY6" fmla="*/ 5724524 h 5724524"/>
              <a:gd name="connsiteX7" fmla="*/ 0 w 4038600"/>
              <a:gd name="connsiteY7" fmla="*/ 5724524 h 5724524"/>
              <a:gd name="connsiteX8" fmla="*/ 0 w 4038600"/>
              <a:gd name="connsiteY8" fmla="*/ 9524 h 5724524"/>
              <a:gd name="connsiteX0" fmla="*/ 0 w 4038600"/>
              <a:gd name="connsiteY0" fmla="*/ 3 h 5715003"/>
              <a:gd name="connsiteX1" fmla="*/ 2055019 w 4038600"/>
              <a:gd name="connsiteY1" fmla="*/ 3 h 5715003"/>
              <a:gd name="connsiteX2" fmla="*/ 2202657 w 4038600"/>
              <a:gd name="connsiteY2" fmla="*/ 171453 h 5715003"/>
              <a:gd name="connsiteX3" fmla="*/ 3307556 w 4038600"/>
              <a:gd name="connsiteY3" fmla="*/ 169072 h 5715003"/>
              <a:gd name="connsiteX4" fmla="*/ 3444069 w 4038600"/>
              <a:gd name="connsiteY4" fmla="*/ 4 h 5715003"/>
              <a:gd name="connsiteX5" fmla="*/ 4038600 w 4038600"/>
              <a:gd name="connsiteY5" fmla="*/ 673116 h 5715003"/>
              <a:gd name="connsiteX6" fmla="*/ 4038600 w 4038600"/>
              <a:gd name="connsiteY6" fmla="*/ 5715003 h 5715003"/>
              <a:gd name="connsiteX7" fmla="*/ 0 w 4038600"/>
              <a:gd name="connsiteY7" fmla="*/ 5715003 h 5715003"/>
              <a:gd name="connsiteX8" fmla="*/ 0 w 4038600"/>
              <a:gd name="connsiteY8" fmla="*/ 3 h 5715003"/>
              <a:gd name="connsiteX0" fmla="*/ 0 w 4038600"/>
              <a:gd name="connsiteY0" fmla="*/ 104640 h 5819640"/>
              <a:gd name="connsiteX1" fmla="*/ 2055019 w 4038600"/>
              <a:gd name="connsiteY1" fmla="*/ 104640 h 5819640"/>
              <a:gd name="connsiteX2" fmla="*/ 2202657 w 4038600"/>
              <a:gd name="connsiteY2" fmla="*/ 276090 h 5819640"/>
              <a:gd name="connsiteX3" fmla="*/ 3307556 w 4038600"/>
              <a:gd name="connsiteY3" fmla="*/ 273709 h 5819640"/>
              <a:gd name="connsiteX4" fmla="*/ 3444069 w 4038600"/>
              <a:gd name="connsiteY4" fmla="*/ 104641 h 5819640"/>
              <a:gd name="connsiteX5" fmla="*/ 4038600 w 4038600"/>
              <a:gd name="connsiteY5" fmla="*/ 99096 h 5819640"/>
              <a:gd name="connsiteX6" fmla="*/ 4038600 w 4038600"/>
              <a:gd name="connsiteY6" fmla="*/ 5819640 h 5819640"/>
              <a:gd name="connsiteX7" fmla="*/ 0 w 4038600"/>
              <a:gd name="connsiteY7" fmla="*/ 5819640 h 5819640"/>
              <a:gd name="connsiteX8" fmla="*/ 0 w 4038600"/>
              <a:gd name="connsiteY8" fmla="*/ 104640 h 5819640"/>
              <a:gd name="connsiteX0" fmla="*/ 0 w 4038600"/>
              <a:gd name="connsiteY0" fmla="*/ 5544 h 5720544"/>
              <a:gd name="connsiteX1" fmla="*/ 2055019 w 4038600"/>
              <a:gd name="connsiteY1" fmla="*/ 5544 h 5720544"/>
              <a:gd name="connsiteX2" fmla="*/ 2202657 w 4038600"/>
              <a:gd name="connsiteY2" fmla="*/ 176994 h 5720544"/>
              <a:gd name="connsiteX3" fmla="*/ 3307556 w 4038600"/>
              <a:gd name="connsiteY3" fmla="*/ 174613 h 5720544"/>
              <a:gd name="connsiteX4" fmla="*/ 3444069 w 4038600"/>
              <a:gd name="connsiteY4" fmla="*/ 5545 h 5720544"/>
              <a:gd name="connsiteX5" fmla="*/ 4038600 w 4038600"/>
              <a:gd name="connsiteY5" fmla="*/ 0 h 5720544"/>
              <a:gd name="connsiteX6" fmla="*/ 4038600 w 4038600"/>
              <a:gd name="connsiteY6" fmla="*/ 5720544 h 5720544"/>
              <a:gd name="connsiteX7" fmla="*/ 0 w 4038600"/>
              <a:gd name="connsiteY7" fmla="*/ 5720544 h 5720544"/>
              <a:gd name="connsiteX8" fmla="*/ 0 w 4038600"/>
              <a:gd name="connsiteY8" fmla="*/ 5544 h 5720544"/>
              <a:gd name="connsiteX0" fmla="*/ 0 w 4038600"/>
              <a:gd name="connsiteY0" fmla="*/ 782 h 5715782"/>
              <a:gd name="connsiteX1" fmla="*/ 2055019 w 4038600"/>
              <a:gd name="connsiteY1" fmla="*/ 782 h 5715782"/>
              <a:gd name="connsiteX2" fmla="*/ 2202657 w 4038600"/>
              <a:gd name="connsiteY2" fmla="*/ 172232 h 5715782"/>
              <a:gd name="connsiteX3" fmla="*/ 3307556 w 4038600"/>
              <a:gd name="connsiteY3" fmla="*/ 169851 h 5715782"/>
              <a:gd name="connsiteX4" fmla="*/ 3444069 w 4038600"/>
              <a:gd name="connsiteY4" fmla="*/ 783 h 5715782"/>
              <a:gd name="connsiteX5" fmla="*/ 4038600 w 4038600"/>
              <a:gd name="connsiteY5" fmla="*/ 0 h 5715782"/>
              <a:gd name="connsiteX6" fmla="*/ 4038600 w 4038600"/>
              <a:gd name="connsiteY6" fmla="*/ 5715782 h 5715782"/>
              <a:gd name="connsiteX7" fmla="*/ 0 w 4038600"/>
              <a:gd name="connsiteY7" fmla="*/ 5715782 h 5715782"/>
              <a:gd name="connsiteX8" fmla="*/ 0 w 4038600"/>
              <a:gd name="connsiteY8" fmla="*/ 782 h 5715782"/>
              <a:gd name="connsiteX0" fmla="*/ 0 w 4038600"/>
              <a:gd name="connsiteY0" fmla="*/ 782 h 5715782"/>
              <a:gd name="connsiteX1" fmla="*/ 2055019 w 4038600"/>
              <a:gd name="connsiteY1" fmla="*/ 782 h 5715782"/>
              <a:gd name="connsiteX2" fmla="*/ 2202657 w 4038600"/>
              <a:gd name="connsiteY2" fmla="*/ 172232 h 5715782"/>
              <a:gd name="connsiteX3" fmla="*/ 3307556 w 4038600"/>
              <a:gd name="connsiteY3" fmla="*/ 169851 h 5715782"/>
              <a:gd name="connsiteX4" fmla="*/ 3444069 w 4038600"/>
              <a:gd name="connsiteY4" fmla="*/ 783 h 5715782"/>
              <a:gd name="connsiteX5" fmla="*/ 4038600 w 4038600"/>
              <a:gd name="connsiteY5" fmla="*/ 0 h 5715782"/>
              <a:gd name="connsiteX6" fmla="*/ 4038600 w 4038600"/>
              <a:gd name="connsiteY6" fmla="*/ 5715782 h 5715782"/>
              <a:gd name="connsiteX7" fmla="*/ 0 w 4038600"/>
              <a:gd name="connsiteY7" fmla="*/ 5715782 h 5715782"/>
              <a:gd name="connsiteX8" fmla="*/ 0 w 4038600"/>
              <a:gd name="connsiteY8" fmla="*/ 782 h 571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5715782">
                <a:moveTo>
                  <a:pt x="0" y="782"/>
                </a:moveTo>
                <a:lnTo>
                  <a:pt x="2055019" y="782"/>
                </a:lnTo>
                <a:cubicBezTo>
                  <a:pt x="2051050" y="-12"/>
                  <a:pt x="2201864" y="173026"/>
                  <a:pt x="2202657" y="172232"/>
                </a:cubicBezTo>
                <a:cubicBezTo>
                  <a:pt x="2197101" y="167470"/>
                  <a:pt x="3303588" y="169851"/>
                  <a:pt x="3307556" y="169851"/>
                </a:cubicBezTo>
                <a:lnTo>
                  <a:pt x="3444069" y="783"/>
                </a:lnTo>
                <a:cubicBezTo>
                  <a:pt x="3441428" y="524"/>
                  <a:pt x="4038860" y="260"/>
                  <a:pt x="4038600" y="0"/>
                </a:cubicBezTo>
                <a:lnTo>
                  <a:pt x="4038600" y="5715782"/>
                </a:lnTo>
                <a:lnTo>
                  <a:pt x="0" y="5715782"/>
                </a:lnTo>
                <a:lnTo>
                  <a:pt x="0" y="782"/>
                </a:lnTo>
                <a:close/>
              </a:path>
            </a:pathLst>
          </a:custGeom>
          <a:solidFill>
            <a:schemeClr val="accent2"/>
          </a:solidFill>
        </p:spPr>
        <p:txBody>
          <a:bodyPr lIns="457200" tIns="457200" rIns="457200" bIns="457200"/>
          <a:lstStyle>
            <a:lvl1pPr>
              <a:defRPr baseline="0">
                <a:solidFill>
                  <a:schemeClr val="bg1"/>
                </a:solidFill>
              </a:defRPr>
            </a:lvl1pPr>
          </a:lstStyle>
          <a:p>
            <a:pPr lvl="0"/>
            <a:r>
              <a:rPr lang="en-US" dirty="0"/>
              <a:t> </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3"/>
          </p:nvPr>
        </p:nvSpPr>
        <p:spPr/>
        <p:txBody>
          <a:bodyPr/>
          <a:lstStyle/>
          <a:p>
            <a:fld id="{45651750-8BEC-4A8A-8A93-DF4BB6CB9C21}" type="datetime1">
              <a:rPr lang="en-US" smtClean="0">
                <a:solidFill>
                  <a:srgbClr val="FFFFFF">
                    <a:lumMod val="75000"/>
                  </a:srgbClr>
                </a:solidFill>
              </a:rPr>
              <a:t>3/29/19</a:t>
            </a:fld>
            <a:endParaRPr lang="en-US" dirty="0">
              <a:solidFill>
                <a:srgbClr val="FFFFFF">
                  <a:lumMod val="75000"/>
                </a:srgbClr>
              </a:solidFill>
            </a:endParaRPr>
          </a:p>
        </p:txBody>
      </p:sp>
      <p:sp>
        <p:nvSpPr>
          <p:cNvPr id="22" name="Footer Placeholder 21"/>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851913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with Grey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6" name="Text Placeholder 5"/>
          <p:cNvSpPr>
            <a:spLocks noGrp="1"/>
          </p:cNvSpPr>
          <p:nvPr>
            <p:ph type="body" sz="quarter" idx="20"/>
          </p:nvPr>
        </p:nvSpPr>
        <p:spPr>
          <a:xfrm>
            <a:off x="8153400" y="1397000"/>
            <a:ext cx="3429000" cy="4978401"/>
          </a:xfrm>
          <a:solidFill>
            <a:schemeClr val="tx1">
              <a:lumMod val="65000"/>
              <a:lumOff val="35000"/>
            </a:schemeClr>
          </a:solidFill>
        </p:spPr>
        <p:txBody>
          <a:bodyPr lIns="274320" tIns="274320" rIns="274320">
            <a:normAutofit/>
          </a:bodyPr>
          <a:lstStyle>
            <a:lvl1pPr>
              <a:spcAft>
                <a:spcPts val="1200"/>
              </a:spcAft>
              <a:defRPr sz="1400" cap="none" spc="0" baseline="0">
                <a:solidFill>
                  <a:schemeClr val="accent3"/>
                </a:solidFill>
                <a:latin typeface="+mn-lt"/>
              </a:defRPr>
            </a:lvl1pPr>
            <a:lvl2pPr>
              <a:spcAft>
                <a:spcPts val="1200"/>
              </a:spcAft>
              <a:defRPr sz="1200">
                <a:solidFill>
                  <a:schemeClr val="bg1">
                    <a:lumMod val="85000"/>
                  </a:schemeClr>
                </a:solidFill>
                <a:latin typeface="+mn-lt"/>
              </a:defRPr>
            </a:lvl2pPr>
            <a:lvl3pPr marL="365751">
              <a:spcAft>
                <a:spcPts val="1200"/>
              </a:spcAft>
              <a:defRPr sz="1200">
                <a:solidFill>
                  <a:schemeClr val="bg1">
                    <a:lumMod val="85000"/>
                  </a:schemeClr>
                </a:solidFill>
                <a:latin typeface="+mn-lt"/>
              </a:defRPr>
            </a:lvl3pPr>
            <a:lvl4pPr>
              <a:spcAft>
                <a:spcPts val="1200"/>
              </a:spcAft>
              <a:defRPr sz="1200">
                <a:solidFill>
                  <a:schemeClr val="bg1">
                    <a:lumMod val="85000"/>
                  </a:schemeClr>
                </a:solidFill>
                <a:latin typeface="+mn-lt"/>
              </a:defRPr>
            </a:lvl4pPr>
            <a:lvl5pPr>
              <a:spcAft>
                <a:spcPts val="1200"/>
              </a:spcAft>
              <a:defRPr sz="1200">
                <a:solidFill>
                  <a:schemeClr val="bg1">
                    <a:lumMod val="8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3186"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79935" y="710025"/>
            <a:ext cx="1441556" cy="408753"/>
          </a:xfrm>
          <a:prstGeom prst="rect">
            <a:avLst/>
          </a:prstGeom>
        </p:spPr>
      </p:pic>
      <p:sp>
        <p:nvSpPr>
          <p:cNvPr id="3" name="Text Placeholder 2"/>
          <p:cNvSpPr>
            <a:spLocks noGrp="1"/>
          </p:cNvSpPr>
          <p:nvPr>
            <p:ph type="body" sz="quarter" idx="21"/>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22"/>
          </p:nvPr>
        </p:nvSpPr>
        <p:spPr/>
        <p:txBody>
          <a:bodyPr/>
          <a:lstStyle/>
          <a:p>
            <a:fld id="{C3F5F7F8-3171-43FF-9921-E89A106EF6FC}" type="datetime1">
              <a:rPr lang="en-US" smtClean="0">
                <a:solidFill>
                  <a:srgbClr val="FFFFFF">
                    <a:lumMod val="75000"/>
                  </a:srgbClr>
                </a:solidFill>
              </a:rPr>
              <a:t>3/29/19</a:t>
            </a:fld>
            <a:endParaRPr lang="en-US" dirty="0">
              <a:solidFill>
                <a:srgbClr val="FFFFFF">
                  <a:lumMod val="75000"/>
                </a:srgbClr>
              </a:solidFill>
            </a:endParaRPr>
          </a:p>
        </p:txBody>
      </p:sp>
      <p:sp>
        <p:nvSpPr>
          <p:cNvPr id="19" name="Footer Placeholder 18"/>
          <p:cNvSpPr>
            <a:spLocks noGrp="1"/>
          </p:cNvSpPr>
          <p:nvPr>
            <p:ph type="ftr" sz="quarter" idx="23"/>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0" name="Slide Number Placeholder 19"/>
          <p:cNvSpPr>
            <a:spLocks noGrp="1"/>
          </p:cNvSpPr>
          <p:nvPr>
            <p:ph type="sldNum" sz="quarter" idx="24"/>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635228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hoto with Pull Quote">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6765C411-9A1B-430D-8094-91DD924F0BBD}"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4" name="Content Placeholder 3"/>
          <p:cNvSpPr>
            <a:spLocks noGrp="1"/>
          </p:cNvSpPr>
          <p:nvPr>
            <p:ph sz="quarter" idx="24"/>
          </p:nvPr>
        </p:nvSpPr>
        <p:spPr>
          <a:xfrm>
            <a:off x="4495800" y="1397000"/>
            <a:ext cx="7086600" cy="4978400"/>
          </a:xfrm>
        </p:spPr>
        <p:txBody>
          <a:bodyPr/>
          <a:lstStyle>
            <a:lvl1pPr>
              <a:spcAft>
                <a:spcPts val="1200"/>
              </a:spcAft>
              <a:defRPr sz="3733" cap="none" baseline="0">
                <a:latin typeface="Myriad Pro Light" panose="020B0403030403020204" pitchFamily="34" charset="0"/>
              </a:defRPr>
            </a:lvl1pPr>
            <a:lvl2pPr>
              <a:defRPr sz="1867"/>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5"/>
          </p:nvPr>
        </p:nvSpPr>
        <p:spPr>
          <a:xfrm>
            <a:off x="0" y="914400"/>
            <a:ext cx="4038600" cy="5715000"/>
          </a:xfrm>
          <a:solidFill>
            <a:schemeClr val="bg1">
              <a:lumMod val="65000"/>
            </a:schemeClr>
          </a:solidFill>
        </p:spPr>
        <p:txBody>
          <a:bodyPr anchor="ctr" anchorCtr="0"/>
          <a:lstStyle>
            <a:lvl1pPr algn="ctr">
              <a:defRPr/>
            </a:lvl1pPr>
          </a:lstStyle>
          <a:p>
            <a:r>
              <a:rPr lang="en-US" dirty="0"/>
              <a:t>Click icon to add picture</a:t>
            </a:r>
          </a:p>
        </p:txBody>
      </p:sp>
      <p:sp>
        <p:nvSpPr>
          <p:cNvPr id="13" name="Text Placeholder 29"/>
          <p:cNvSpPr>
            <a:spLocks noGrp="1"/>
          </p:cNvSpPr>
          <p:nvPr>
            <p:ph type="body" sz="quarter" idx="34"/>
          </p:nvPr>
        </p:nvSpPr>
        <p:spPr>
          <a:xfrm>
            <a:off x="-1" y="5095632"/>
            <a:ext cx="4053580" cy="1533769"/>
          </a:xfrm>
        </p:spPr>
        <p:txBody>
          <a:bodyPr lIns="182880" rIns="182880" anchor="ctr" anchorCtr="0"/>
          <a:lstStyle>
            <a:lvl1pPr algn="ctr">
              <a:spcAft>
                <a:spcPts val="800"/>
              </a:spcAft>
              <a:defRPr sz="1400" b="1" cap="none" spc="0" baseline="0">
                <a:solidFill>
                  <a:schemeClr val="bg1"/>
                </a:solidFill>
                <a:latin typeface="+mn-lt"/>
              </a:defRPr>
            </a:lvl1pPr>
            <a:lvl2pPr algn="ctr">
              <a:defRPr sz="1000" cap="none" baseline="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06703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with Large Photo Right">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4494878" y="912952"/>
            <a:ext cx="7697535" cy="5718152"/>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7534" h="5718152">
                <a:moveTo>
                  <a:pt x="0" y="0"/>
                </a:moveTo>
                <a:lnTo>
                  <a:pt x="5729008" y="1847"/>
                </a:lnTo>
                <a:cubicBezTo>
                  <a:pt x="5727472" y="1912"/>
                  <a:pt x="5874929" y="173229"/>
                  <a:pt x="5876651" y="167737"/>
                </a:cubicBezTo>
                <a:cubicBezTo>
                  <a:pt x="5876063" y="169088"/>
                  <a:pt x="6976474" y="174457"/>
                  <a:pt x="6977586" y="170488"/>
                </a:cubicBezTo>
                <a:cubicBezTo>
                  <a:pt x="6981555" y="169376"/>
                  <a:pt x="7117928" y="4069"/>
                  <a:pt x="7116340" y="2802"/>
                </a:cubicBezTo>
                <a:cubicBezTo>
                  <a:pt x="7118880" y="2173"/>
                  <a:pt x="7700575" y="3048"/>
                  <a:pt x="7697523" y="2419"/>
                </a:cubicBezTo>
                <a:cubicBezTo>
                  <a:pt x="7696570" y="1907096"/>
                  <a:pt x="7698076" y="3811772"/>
                  <a:pt x="7697123" y="5716449"/>
                </a:cubicBezTo>
                <a:lnTo>
                  <a:pt x="3171" y="5718152"/>
                </a:lnTo>
                <a:cubicBezTo>
                  <a:pt x="-3533" y="2859076"/>
                  <a:pt x="4271" y="2863939"/>
                  <a:pt x="0" y="0"/>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79C62974-B451-474B-9064-DBA606E65929}"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13" name="Text Placeholder 4"/>
          <p:cNvSpPr>
            <a:spLocks noGrp="1"/>
          </p:cNvSpPr>
          <p:nvPr>
            <p:ph type="body" sz="quarter" idx="23"/>
          </p:nvPr>
        </p:nvSpPr>
        <p:spPr>
          <a:xfrm>
            <a:off x="609599" y="1397000"/>
            <a:ext cx="3661007" cy="4978400"/>
          </a:xfrm>
        </p:spPr>
        <p:txBody>
          <a:bodyPr>
            <a:normAutofit/>
          </a:bodyPr>
          <a:lstStyle>
            <a:lvl1pPr>
              <a:defRPr sz="2133"/>
            </a:lvl1pPr>
            <a:lvl2pPr>
              <a:defRPr sz="1867"/>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3644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9145460" y="914275"/>
            <a:ext cx="3049075" cy="2819527"/>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4645037 w 7694371"/>
              <a:gd name="connsiteY0" fmla="*/ 6620 h 5716305"/>
              <a:gd name="connsiteX1" fmla="*/ 5725845 w 7694371"/>
              <a:gd name="connsiteY1" fmla="*/ 0 h 5716305"/>
              <a:gd name="connsiteX2" fmla="*/ 5873488 w 7694371"/>
              <a:gd name="connsiteY2" fmla="*/ 165890 h 5716305"/>
              <a:gd name="connsiteX3" fmla="*/ 6974423 w 7694371"/>
              <a:gd name="connsiteY3" fmla="*/ 168641 h 5716305"/>
              <a:gd name="connsiteX4" fmla="*/ 7113177 w 7694371"/>
              <a:gd name="connsiteY4" fmla="*/ 955 h 5716305"/>
              <a:gd name="connsiteX5" fmla="*/ 7694360 w 7694371"/>
              <a:gd name="connsiteY5" fmla="*/ 572 h 5716305"/>
              <a:gd name="connsiteX6" fmla="*/ 7693960 w 7694371"/>
              <a:gd name="connsiteY6" fmla="*/ 5714602 h 5716305"/>
              <a:gd name="connsiteX7" fmla="*/ 8 w 7694371"/>
              <a:gd name="connsiteY7" fmla="*/ 5716305 h 5716305"/>
              <a:gd name="connsiteX8" fmla="*/ 4645037 w 7694371"/>
              <a:gd name="connsiteY8" fmla="*/ 6620 h 5716305"/>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8571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05414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5650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8031 h 5714602"/>
              <a:gd name="connsiteX8" fmla="*/ 0 w 3049334"/>
              <a:gd name="connsiteY8" fmla="*/ 6620 h 5714602"/>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13 w 3047066"/>
              <a:gd name="connsiteY0" fmla="*/ 0 h 5715126"/>
              <a:gd name="connsiteX1" fmla="*/ 1078540 w 3047066"/>
              <a:gd name="connsiteY1" fmla="*/ 524 h 5715126"/>
              <a:gd name="connsiteX2" fmla="*/ 1226183 w 3047066"/>
              <a:gd name="connsiteY2" fmla="*/ 166414 h 5715126"/>
              <a:gd name="connsiteX3" fmla="*/ 2327118 w 3047066"/>
              <a:gd name="connsiteY3" fmla="*/ 169165 h 5715126"/>
              <a:gd name="connsiteX4" fmla="*/ 2465872 w 3047066"/>
              <a:gd name="connsiteY4" fmla="*/ 1479 h 5715126"/>
              <a:gd name="connsiteX5" fmla="*/ 3047055 w 3047066"/>
              <a:gd name="connsiteY5" fmla="*/ 1096 h 5715126"/>
              <a:gd name="connsiteX6" fmla="*/ 3046655 w 3047066"/>
              <a:gd name="connsiteY6" fmla="*/ 5715126 h 5715126"/>
              <a:gd name="connsiteX7" fmla="*/ 777 w 3047066"/>
              <a:gd name="connsiteY7" fmla="*/ 2818555 h 5715126"/>
              <a:gd name="connsiteX8" fmla="*/ 113 w 3047066"/>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3907758"/>
              <a:gd name="connsiteX1" fmla="*/ 1078427 w 3046953"/>
              <a:gd name="connsiteY1" fmla="*/ 524 h 3907758"/>
              <a:gd name="connsiteX2" fmla="*/ 1226070 w 3046953"/>
              <a:gd name="connsiteY2" fmla="*/ 166414 h 3907758"/>
              <a:gd name="connsiteX3" fmla="*/ 2327005 w 3046953"/>
              <a:gd name="connsiteY3" fmla="*/ 169165 h 3907758"/>
              <a:gd name="connsiteX4" fmla="*/ 2465759 w 3046953"/>
              <a:gd name="connsiteY4" fmla="*/ 1479 h 3907758"/>
              <a:gd name="connsiteX5" fmla="*/ 3046942 w 3046953"/>
              <a:gd name="connsiteY5" fmla="*/ 1096 h 3907758"/>
              <a:gd name="connsiteX6" fmla="*/ 3046542 w 3046953"/>
              <a:gd name="connsiteY6" fmla="*/ 3907758 h 3907758"/>
              <a:gd name="connsiteX7" fmla="*/ 664 w 3046953"/>
              <a:gd name="connsiteY7" fmla="*/ 2818555 h 3907758"/>
              <a:gd name="connsiteX8" fmla="*/ 0 w 3046953"/>
              <a:gd name="connsiteY8" fmla="*/ 0 h 390775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9075"/>
              <a:gd name="connsiteY0" fmla="*/ 0 h 2819527"/>
              <a:gd name="connsiteX1" fmla="*/ 1078427 w 3049075"/>
              <a:gd name="connsiteY1" fmla="*/ 524 h 2819527"/>
              <a:gd name="connsiteX2" fmla="*/ 1226070 w 3049075"/>
              <a:gd name="connsiteY2" fmla="*/ 166414 h 2819527"/>
              <a:gd name="connsiteX3" fmla="*/ 2327005 w 3049075"/>
              <a:gd name="connsiteY3" fmla="*/ 169165 h 2819527"/>
              <a:gd name="connsiteX4" fmla="*/ 2465759 w 3049075"/>
              <a:gd name="connsiteY4" fmla="*/ 1479 h 2819527"/>
              <a:gd name="connsiteX5" fmla="*/ 3046942 w 3049075"/>
              <a:gd name="connsiteY5" fmla="*/ 1096 h 2819527"/>
              <a:gd name="connsiteX6" fmla="*/ 3048924 w 3049075"/>
              <a:gd name="connsiteY6" fmla="*/ 2819527 h 2819527"/>
              <a:gd name="connsiteX7" fmla="*/ 664 w 3049075"/>
              <a:gd name="connsiteY7" fmla="*/ 2818555 h 2819527"/>
              <a:gd name="connsiteX8" fmla="*/ 0 w 3049075"/>
              <a:gd name="connsiteY8" fmla="*/ 0 h 28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075" h="2819527">
                <a:moveTo>
                  <a:pt x="0" y="0"/>
                </a:moveTo>
                <a:lnTo>
                  <a:pt x="1078427" y="524"/>
                </a:lnTo>
                <a:cubicBezTo>
                  <a:pt x="1076891" y="589"/>
                  <a:pt x="1224348" y="171906"/>
                  <a:pt x="1226070" y="166414"/>
                </a:cubicBezTo>
                <a:cubicBezTo>
                  <a:pt x="1225482" y="167765"/>
                  <a:pt x="2325893" y="173134"/>
                  <a:pt x="2327005" y="169165"/>
                </a:cubicBezTo>
                <a:cubicBezTo>
                  <a:pt x="2330974" y="168053"/>
                  <a:pt x="2467347" y="2746"/>
                  <a:pt x="2465759" y="1479"/>
                </a:cubicBezTo>
                <a:cubicBezTo>
                  <a:pt x="2468299" y="850"/>
                  <a:pt x="3049994" y="1725"/>
                  <a:pt x="3046942" y="1096"/>
                </a:cubicBezTo>
                <a:cubicBezTo>
                  <a:pt x="3045989" y="1905773"/>
                  <a:pt x="3049877" y="914850"/>
                  <a:pt x="3048924" y="2819527"/>
                </a:cubicBezTo>
                <a:lnTo>
                  <a:pt x="664" y="2818555"/>
                </a:lnTo>
                <a:cubicBezTo>
                  <a:pt x="443" y="1879037"/>
                  <a:pt x="221" y="939518"/>
                  <a:pt x="0" y="0"/>
                </a:cubicBezTo>
                <a:close/>
              </a:path>
            </a:pathLst>
          </a:custGeom>
          <a:solidFill>
            <a:schemeClr val="bg1">
              <a:lumMod val="75000"/>
            </a:schemeClr>
          </a:solidFill>
        </p:spPr>
        <p:txBody>
          <a:bodyPr rIns="0" anchor="ctr" anchorCtr="0"/>
          <a:lstStyle>
            <a:lvl1pPr algn="ctr">
              <a:defRPr/>
            </a:lvl1pPr>
          </a:lstStyle>
          <a:p>
            <a:r>
              <a:rPr lang="en-US" dirty="0"/>
              <a:t>Photo 4</a:t>
            </a:r>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D61DF384-987E-445E-99DE-2E3DBB85282D}"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4" name="Picture Placeholder 3"/>
          <p:cNvSpPr>
            <a:spLocks noGrp="1"/>
          </p:cNvSpPr>
          <p:nvPr>
            <p:ph type="pic" sz="quarter" idx="23" hasCustomPrompt="1"/>
          </p:nvPr>
        </p:nvSpPr>
        <p:spPr>
          <a:xfrm>
            <a:off x="0" y="914400"/>
            <a:ext cx="3048000" cy="2819400"/>
          </a:xfrm>
          <a:solidFill>
            <a:schemeClr val="bg1">
              <a:lumMod val="75000"/>
            </a:schemeClr>
          </a:solidFill>
        </p:spPr>
        <p:txBody>
          <a:bodyPr anchor="ctr" anchorCtr="0"/>
          <a:lstStyle>
            <a:lvl1pPr algn="ctr">
              <a:defRPr baseline="0"/>
            </a:lvl1pPr>
          </a:lstStyle>
          <a:p>
            <a:r>
              <a:rPr lang="en-US" dirty="0"/>
              <a:t>Photo 1</a:t>
            </a:r>
          </a:p>
        </p:txBody>
      </p:sp>
      <p:sp>
        <p:nvSpPr>
          <p:cNvPr id="6" name="Picture Placeholder 5"/>
          <p:cNvSpPr>
            <a:spLocks noGrp="1"/>
          </p:cNvSpPr>
          <p:nvPr>
            <p:ph type="pic" sz="quarter" idx="24" hasCustomPrompt="1"/>
          </p:nvPr>
        </p:nvSpPr>
        <p:spPr>
          <a:xfrm>
            <a:off x="3048000" y="914400"/>
            <a:ext cx="3048000" cy="2819400"/>
          </a:xfrm>
          <a:solidFill>
            <a:schemeClr val="bg1">
              <a:lumMod val="75000"/>
            </a:schemeClr>
          </a:solidFill>
        </p:spPr>
        <p:txBody>
          <a:bodyPr anchor="ctr" anchorCtr="0"/>
          <a:lstStyle>
            <a:lvl1pPr algn="ctr">
              <a:defRPr/>
            </a:lvl1pPr>
          </a:lstStyle>
          <a:p>
            <a:r>
              <a:rPr lang="en-US" dirty="0"/>
              <a:t>Photo 2</a:t>
            </a:r>
          </a:p>
        </p:txBody>
      </p:sp>
      <p:sp>
        <p:nvSpPr>
          <p:cNvPr id="8" name="Picture Placeholder 7"/>
          <p:cNvSpPr>
            <a:spLocks noGrp="1"/>
          </p:cNvSpPr>
          <p:nvPr>
            <p:ph type="pic" sz="quarter" idx="25" hasCustomPrompt="1"/>
          </p:nvPr>
        </p:nvSpPr>
        <p:spPr>
          <a:xfrm>
            <a:off x="6096000" y="914400"/>
            <a:ext cx="3048000" cy="2819400"/>
          </a:xfrm>
          <a:solidFill>
            <a:schemeClr val="bg1">
              <a:lumMod val="75000"/>
            </a:schemeClr>
          </a:solidFill>
        </p:spPr>
        <p:txBody>
          <a:bodyPr anchor="ctr" anchorCtr="0"/>
          <a:lstStyle>
            <a:lvl1pPr algn="ctr">
              <a:defRPr/>
            </a:lvl1pPr>
          </a:lstStyle>
          <a:p>
            <a:r>
              <a:rPr lang="en-US" dirty="0"/>
              <a:t>Photo 3</a:t>
            </a:r>
          </a:p>
        </p:txBody>
      </p:sp>
      <p:sp>
        <p:nvSpPr>
          <p:cNvPr id="19" name="Picture Placeholder 18"/>
          <p:cNvSpPr>
            <a:spLocks noGrp="1"/>
          </p:cNvSpPr>
          <p:nvPr>
            <p:ph type="pic" sz="quarter" idx="26" hasCustomPrompt="1"/>
          </p:nvPr>
        </p:nvSpPr>
        <p:spPr>
          <a:xfrm>
            <a:off x="0" y="3733800"/>
            <a:ext cx="3048000" cy="2895600"/>
          </a:xfrm>
          <a:solidFill>
            <a:schemeClr val="bg1">
              <a:lumMod val="75000"/>
            </a:schemeClr>
          </a:solidFill>
        </p:spPr>
        <p:txBody>
          <a:bodyPr anchor="ctr" anchorCtr="0"/>
          <a:lstStyle>
            <a:lvl1pPr algn="ctr">
              <a:defRPr/>
            </a:lvl1pPr>
          </a:lstStyle>
          <a:p>
            <a:r>
              <a:rPr lang="en-US" dirty="0"/>
              <a:t>Photo 5</a:t>
            </a:r>
          </a:p>
        </p:txBody>
      </p:sp>
      <p:sp>
        <p:nvSpPr>
          <p:cNvPr id="21" name="Picture Placeholder 20"/>
          <p:cNvSpPr>
            <a:spLocks noGrp="1"/>
          </p:cNvSpPr>
          <p:nvPr>
            <p:ph type="pic" sz="quarter" idx="27" hasCustomPrompt="1"/>
          </p:nvPr>
        </p:nvSpPr>
        <p:spPr>
          <a:xfrm>
            <a:off x="3048000" y="3733800"/>
            <a:ext cx="3048000" cy="2895600"/>
          </a:xfrm>
          <a:solidFill>
            <a:schemeClr val="bg1">
              <a:lumMod val="75000"/>
            </a:schemeClr>
          </a:solidFill>
        </p:spPr>
        <p:txBody>
          <a:bodyPr anchor="ctr" anchorCtr="0"/>
          <a:lstStyle>
            <a:lvl1pPr algn="ctr">
              <a:defRPr/>
            </a:lvl1pPr>
          </a:lstStyle>
          <a:p>
            <a:r>
              <a:rPr lang="en-US" dirty="0"/>
              <a:t>Photo 6</a:t>
            </a:r>
          </a:p>
        </p:txBody>
      </p:sp>
      <p:sp>
        <p:nvSpPr>
          <p:cNvPr id="26" name="Picture Placeholder 25"/>
          <p:cNvSpPr>
            <a:spLocks noGrp="1"/>
          </p:cNvSpPr>
          <p:nvPr>
            <p:ph type="pic" sz="quarter" idx="28" hasCustomPrompt="1"/>
          </p:nvPr>
        </p:nvSpPr>
        <p:spPr>
          <a:xfrm>
            <a:off x="6096000" y="3733800"/>
            <a:ext cx="3048000" cy="2895600"/>
          </a:xfrm>
          <a:solidFill>
            <a:schemeClr val="bg1">
              <a:lumMod val="75000"/>
            </a:schemeClr>
          </a:solidFill>
        </p:spPr>
        <p:txBody>
          <a:bodyPr anchor="ctr" anchorCtr="0"/>
          <a:lstStyle>
            <a:lvl1pPr algn="ctr">
              <a:defRPr/>
            </a:lvl1pPr>
          </a:lstStyle>
          <a:p>
            <a:r>
              <a:rPr lang="en-US" dirty="0"/>
              <a:t>Photo 7</a:t>
            </a:r>
          </a:p>
        </p:txBody>
      </p:sp>
      <p:sp>
        <p:nvSpPr>
          <p:cNvPr id="28" name="Picture Placeholder 27"/>
          <p:cNvSpPr>
            <a:spLocks noGrp="1"/>
          </p:cNvSpPr>
          <p:nvPr>
            <p:ph type="pic" sz="quarter" idx="29" hasCustomPrompt="1"/>
          </p:nvPr>
        </p:nvSpPr>
        <p:spPr>
          <a:xfrm>
            <a:off x="9144000" y="3733800"/>
            <a:ext cx="3048000" cy="2895600"/>
          </a:xfrm>
          <a:solidFill>
            <a:schemeClr val="bg1">
              <a:lumMod val="75000"/>
            </a:schemeClr>
          </a:solidFill>
        </p:spPr>
        <p:txBody>
          <a:bodyPr anchor="ctr" anchorCtr="0"/>
          <a:lstStyle>
            <a:lvl1pPr algn="ctr">
              <a:defRPr/>
            </a:lvl1pPr>
          </a:lstStyle>
          <a:p>
            <a:r>
              <a:rPr lang="en-US" dirty="0"/>
              <a:t>Photo 8</a:t>
            </a:r>
          </a:p>
        </p:txBody>
      </p:sp>
      <p:sp>
        <p:nvSpPr>
          <p:cNvPr id="30" name="Text Placeholder 29"/>
          <p:cNvSpPr>
            <a:spLocks noGrp="1"/>
          </p:cNvSpPr>
          <p:nvPr>
            <p:ph type="body" sz="quarter" idx="30"/>
          </p:nvPr>
        </p:nvSpPr>
        <p:spPr>
          <a:xfrm>
            <a:off x="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39" name="Text Placeholder 29"/>
          <p:cNvSpPr>
            <a:spLocks noGrp="1"/>
          </p:cNvSpPr>
          <p:nvPr>
            <p:ph type="body" sz="quarter" idx="31"/>
          </p:nvPr>
        </p:nvSpPr>
        <p:spPr>
          <a:xfrm>
            <a:off x="3048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0" name="Text Placeholder 29"/>
          <p:cNvSpPr>
            <a:spLocks noGrp="1"/>
          </p:cNvSpPr>
          <p:nvPr>
            <p:ph type="body" sz="quarter" idx="32"/>
          </p:nvPr>
        </p:nvSpPr>
        <p:spPr>
          <a:xfrm>
            <a:off x="6096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1" name="Text Placeholder 29"/>
          <p:cNvSpPr>
            <a:spLocks noGrp="1"/>
          </p:cNvSpPr>
          <p:nvPr>
            <p:ph type="body" sz="quarter" idx="33"/>
          </p:nvPr>
        </p:nvSpPr>
        <p:spPr>
          <a:xfrm>
            <a:off x="9144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2" name="Text Placeholder 29"/>
          <p:cNvSpPr>
            <a:spLocks noGrp="1"/>
          </p:cNvSpPr>
          <p:nvPr>
            <p:ph type="body" sz="quarter" idx="34"/>
          </p:nvPr>
        </p:nvSpPr>
        <p:spPr>
          <a:xfrm>
            <a:off x="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3" name="Text Placeholder 29"/>
          <p:cNvSpPr>
            <a:spLocks noGrp="1"/>
          </p:cNvSpPr>
          <p:nvPr>
            <p:ph type="body" sz="quarter" idx="35"/>
          </p:nvPr>
        </p:nvSpPr>
        <p:spPr>
          <a:xfrm>
            <a:off x="3048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4" name="Text Placeholder 29"/>
          <p:cNvSpPr>
            <a:spLocks noGrp="1"/>
          </p:cNvSpPr>
          <p:nvPr>
            <p:ph type="body" sz="quarter" idx="36"/>
          </p:nvPr>
        </p:nvSpPr>
        <p:spPr>
          <a:xfrm>
            <a:off x="6096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
        <p:nvSpPr>
          <p:cNvPr id="45" name="Text Placeholder 29"/>
          <p:cNvSpPr>
            <a:spLocks noGrp="1"/>
          </p:cNvSpPr>
          <p:nvPr>
            <p:ph type="body" sz="quarter" idx="37"/>
          </p:nvPr>
        </p:nvSpPr>
        <p:spPr>
          <a:xfrm>
            <a:off x="9144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88306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guide id="3" pos="7680">
          <p15:clr>
            <a:srgbClr val="FBAE40"/>
          </p15:clr>
        </p15:guide>
        <p15:guide id="4" pos="2560">
          <p15:clr>
            <a:srgbClr val="FBAE40"/>
          </p15:clr>
        </p15:guide>
        <p15:guide id="5" orient="horz" pos="31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Left with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3" name="Picture Placeholder 2"/>
          <p:cNvSpPr>
            <a:spLocks noGrp="1"/>
          </p:cNvSpPr>
          <p:nvPr>
            <p:ph type="pic" sz="quarter" idx="21"/>
          </p:nvPr>
        </p:nvSpPr>
        <p:spPr>
          <a:xfrm>
            <a:off x="0" y="914400"/>
            <a:ext cx="7696200" cy="5715000"/>
          </a:xfrm>
        </p:spPr>
        <p:txBody>
          <a:bodyPr anchor="ctr"/>
          <a:lstStyle>
            <a:lvl1pPr algn="ctr">
              <a:defRPr/>
            </a:lvl1pPr>
          </a:lstStyle>
          <a:p>
            <a:r>
              <a:rPr lang="en-US" dirty="0"/>
              <a:t>Click icon to add picture</a:t>
            </a:r>
          </a:p>
        </p:txBody>
      </p:sp>
      <p:sp>
        <p:nvSpPr>
          <p:cNvPr id="12" name="Rectangle 11"/>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4" name="Text Placeholder 3"/>
          <p:cNvSpPr>
            <a:spLocks noGrp="1"/>
          </p:cNvSpPr>
          <p:nvPr>
            <p:ph type="body" sz="quarter" idx="22"/>
          </p:nvPr>
        </p:nvSpPr>
        <p:spPr>
          <a:xfrm>
            <a:off x="8153400" y="1397000"/>
            <a:ext cx="34290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Date Placeholder 20"/>
          <p:cNvSpPr>
            <a:spLocks noGrp="1"/>
          </p:cNvSpPr>
          <p:nvPr>
            <p:ph type="dt" sz="half" idx="23"/>
          </p:nvPr>
        </p:nvSpPr>
        <p:spPr/>
        <p:txBody>
          <a:bodyPr/>
          <a:lstStyle/>
          <a:p>
            <a:fld id="{D5351102-BBAC-4BF3-A6EE-A5C725957A9C}" type="datetime1">
              <a:rPr lang="en-US" smtClean="0"/>
              <a:t>3/29/19</a:t>
            </a:fld>
            <a:endParaRPr lang="en-US" dirty="0"/>
          </a:p>
        </p:txBody>
      </p:sp>
      <p:sp>
        <p:nvSpPr>
          <p:cNvPr id="22" name="Footer Placeholder 21"/>
          <p:cNvSpPr>
            <a:spLocks noGrp="1"/>
          </p:cNvSpPr>
          <p:nvPr>
            <p:ph type="ftr" sz="quarter" idx="24"/>
          </p:nvPr>
        </p:nvSpPr>
        <p:spPr/>
        <p:txBody>
          <a:bodyPr/>
          <a:lstStyle/>
          <a:p>
            <a:r>
              <a:rPr lang="en-US"/>
              <a:t>Proprietary &amp; Confidential AllClear ID</a:t>
            </a:r>
            <a:endParaRPr lang="en-US" dirty="0"/>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pPr algn="r"/>
              <a:t>‹#›</a:t>
            </a:fld>
            <a:endParaRPr lang="en-US" dirty="0"/>
          </a:p>
        </p:txBody>
      </p:sp>
    </p:spTree>
    <p:extLst>
      <p:ext uri="{BB962C8B-B14F-4D97-AF65-F5344CB8AC3E}">
        <p14:creationId xmlns:p14="http://schemas.microsoft.com/office/powerpoint/2010/main" val="100712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or text over image">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11948" y="912953"/>
            <a:ext cx="12204359" cy="57164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4359" h="5716449">
                <a:moveTo>
                  <a:pt x="0" y="0"/>
                </a:moveTo>
                <a:lnTo>
                  <a:pt x="10235833" y="1847"/>
                </a:lnTo>
                <a:cubicBezTo>
                  <a:pt x="10234297" y="1912"/>
                  <a:pt x="10381754" y="173229"/>
                  <a:pt x="10383476" y="167737"/>
                </a:cubicBezTo>
                <a:cubicBezTo>
                  <a:pt x="10382888" y="169088"/>
                  <a:pt x="11483299" y="174457"/>
                  <a:pt x="11484411" y="170488"/>
                </a:cubicBezTo>
                <a:cubicBezTo>
                  <a:pt x="11488380" y="169376"/>
                  <a:pt x="11624753" y="4069"/>
                  <a:pt x="11623165" y="2802"/>
                </a:cubicBezTo>
                <a:cubicBezTo>
                  <a:pt x="11625705" y="2173"/>
                  <a:pt x="12207400" y="3048"/>
                  <a:pt x="12204348" y="2419"/>
                </a:cubicBezTo>
                <a:cubicBezTo>
                  <a:pt x="12203395" y="1907096"/>
                  <a:pt x="12204901" y="3811772"/>
                  <a:pt x="12203948" y="5716449"/>
                </a:cubicBezTo>
                <a:lnTo>
                  <a:pt x="11948" y="5716449"/>
                </a:lnTo>
                <a:lnTo>
                  <a:pt x="11948" y="953967"/>
                </a:lnTo>
                <a:cubicBezTo>
                  <a:pt x="11948" y="943060"/>
                  <a:pt x="1972" y="6439"/>
                  <a:pt x="0" y="0"/>
                </a:cubicBezTo>
                <a:close/>
              </a:path>
            </a:pathLst>
          </a:custGeom>
        </p:spPr>
        <p:txBody>
          <a:bodyPr rIns="365760" anchor="ctr" anchorCtr="0"/>
          <a:lstStyle>
            <a:lvl1pPr algn="r">
              <a:defRPr/>
            </a:lvl1pPr>
          </a:lstStyle>
          <a:p>
            <a:r>
              <a:rPr lang="en-US" dirty="0"/>
              <a:t>Click icon to add picture</a:t>
            </a:r>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 name="Date Placeholder 1"/>
          <p:cNvSpPr>
            <a:spLocks noGrp="1"/>
          </p:cNvSpPr>
          <p:nvPr>
            <p:ph type="dt" sz="half" idx="23"/>
          </p:nvPr>
        </p:nvSpPr>
        <p:spPr/>
        <p:txBody>
          <a:bodyPr/>
          <a:lstStyle/>
          <a:p>
            <a:fld id="{C4C193BA-5F7F-46F0-8435-1BA225A0811D}" type="datetime1">
              <a:rPr lang="en-US" smtClean="0">
                <a:solidFill>
                  <a:srgbClr val="FFFFFF">
                    <a:lumMod val="75000"/>
                  </a:srgbClr>
                </a:solidFill>
              </a:rPr>
              <a:t>3/29/19</a:t>
            </a:fld>
            <a:endParaRPr lang="en-US" dirty="0">
              <a:solidFill>
                <a:srgbClr val="FFFFFF">
                  <a:lumMod val="75000"/>
                </a:srgbClr>
              </a:solidFill>
            </a:endParaRPr>
          </a:p>
        </p:txBody>
      </p:sp>
      <p:sp>
        <p:nvSpPr>
          <p:cNvPr id="5" name="Footer Placeholder 4"/>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6" name="Slide Number Placeholder 5"/>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8" name="Content Placeholder 7"/>
          <p:cNvSpPr>
            <a:spLocks noGrp="1"/>
          </p:cNvSpPr>
          <p:nvPr>
            <p:ph sz="quarter" idx="26"/>
          </p:nvPr>
        </p:nvSpPr>
        <p:spPr>
          <a:xfrm>
            <a:off x="609600" y="1397000"/>
            <a:ext cx="109728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611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mage full - 1 Column">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solidFill>
            <a:schemeClr val="bg1"/>
          </a:solidFill>
        </p:spPr>
        <p:txBody>
          <a:bodyPr lIns="4114800" anchor="ctr" anchorCtr="0"/>
          <a:lstStyle>
            <a:lvl1pPr algn="ctr">
              <a:defRPr/>
            </a:lvl1pPr>
          </a:lstStyle>
          <a:p>
            <a:r>
              <a:rPr lang="en-US" dirty="0"/>
              <a:t>Click to insert Picture</a:t>
            </a:r>
          </a:p>
        </p:txBody>
      </p:sp>
      <p:sp>
        <p:nvSpPr>
          <p:cNvPr id="5" name="Text Placeholder 4"/>
          <p:cNvSpPr>
            <a:spLocks noGrp="1"/>
          </p:cNvSpPr>
          <p:nvPr>
            <p:ph type="body" sz="quarter" idx="11"/>
          </p:nvPr>
        </p:nvSpPr>
        <p:spPr>
          <a:xfrm>
            <a:off x="0" y="0"/>
            <a:ext cx="4495800" cy="6858000"/>
          </a:xfrm>
          <a:solidFill>
            <a:schemeClr val="tx1">
              <a:alpha val="70000"/>
            </a:schemeClr>
          </a:solidFill>
        </p:spPr>
        <p:txBody>
          <a:bodyPr anchor="ctr" anchorCtr="0"/>
          <a:lstStyle>
            <a:lvl1pPr algn="ctr">
              <a:defRPr sz="3600">
                <a:solidFill>
                  <a:schemeClr val="accent2"/>
                </a:solidFill>
              </a:defRPr>
            </a:lvl1pPr>
            <a:lvl2pPr algn="ctr">
              <a:defRPr sz="1800" cap="all" spc="100" baseline="0">
                <a:solidFill>
                  <a:schemeClr val="bg1">
                    <a:lumMod val="65000"/>
                  </a:schemeClr>
                </a:solidFill>
                <a:latin typeface="+mj-lt"/>
              </a:defRPr>
            </a:lvl2pPr>
            <a:lvl3pPr algn="ctr">
              <a:defRPr/>
            </a:lvl3pPr>
            <a:lvl4pPr algn="ctr">
              <a:defRPr/>
            </a:lvl4pPr>
            <a:lvl5pPr algn="ctr">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53703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solidFill>
            <a:schemeClr val="tx1">
              <a:lumMod val="85000"/>
              <a:lumOff val="15000"/>
              <a:alpha val="70000"/>
            </a:schemeClr>
          </a:solidFill>
        </p:spPr>
        <p:txBody>
          <a:bodyPr bIns="1554480" anchor="ctr" anchorCtr="0"/>
          <a:lstStyle>
            <a:lvl1pPr algn="ctr">
              <a:defRPr>
                <a:solidFill>
                  <a:schemeClr val="bg1">
                    <a:lumMod val="65000"/>
                  </a:schemeClr>
                </a:solidFill>
              </a:defRPr>
            </a:lvl1pPr>
          </a:lstStyle>
          <a:p>
            <a:r>
              <a:rPr lang="en-US" dirty="0"/>
              <a:t>Click icon to add picture</a:t>
            </a:r>
          </a:p>
        </p:txBody>
      </p:sp>
      <p:sp>
        <p:nvSpPr>
          <p:cNvPr id="9" name="Text Placeholder 8"/>
          <p:cNvSpPr>
            <a:spLocks noGrp="1"/>
          </p:cNvSpPr>
          <p:nvPr>
            <p:ph type="body" sz="quarter" idx="14"/>
          </p:nvPr>
        </p:nvSpPr>
        <p:spPr>
          <a:xfrm>
            <a:off x="0" y="3144044"/>
            <a:ext cx="12192000" cy="569912"/>
          </a:xfrm>
        </p:spPr>
        <p:txBody>
          <a:bodyPr anchor="ctr" anchorCtr="0"/>
          <a:lstStyle>
            <a:lvl1pPr algn="ctr">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2932039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7CFBA8A4-1C8A-4FAC-A745-231B94732DB4}"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3" name="Table Placeholder 2"/>
          <p:cNvSpPr>
            <a:spLocks noGrp="1"/>
          </p:cNvSpPr>
          <p:nvPr>
            <p:ph type="tbl" sz="quarter" idx="22"/>
          </p:nvPr>
        </p:nvSpPr>
        <p:spPr>
          <a:xfrm>
            <a:off x="609600" y="1498601"/>
            <a:ext cx="10972800" cy="4978400"/>
          </a:xfr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3115393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Table with subhead">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71601"/>
            <a:ext cx="10972800" cy="576471"/>
          </a:xfrm>
        </p:spPr>
        <p:txBody>
          <a:bodyPr/>
          <a:lstStyle>
            <a:lvl1pPr algn="ctr">
              <a:defRPr spc="100" baseline="0"/>
            </a:lvl1pPr>
            <a:lvl2pPr>
              <a:defRPr baseline="0"/>
            </a:lvl2pPr>
          </a:lstStyle>
          <a:p>
            <a:pPr lvl="0"/>
            <a:r>
              <a:rPr lang="en-US"/>
              <a:t>Click to edit Master text styles</a:t>
            </a:r>
          </a:p>
        </p:txBody>
      </p:sp>
      <p:sp>
        <p:nvSpPr>
          <p:cNvPr id="23" name="Date Placeholder 22"/>
          <p:cNvSpPr>
            <a:spLocks noGrp="1"/>
          </p:cNvSpPr>
          <p:nvPr>
            <p:ph type="dt" sz="half" idx="19"/>
          </p:nvPr>
        </p:nvSpPr>
        <p:spPr/>
        <p:txBody>
          <a:bodyPr/>
          <a:lstStyle/>
          <a:p>
            <a:fld id="{2B411473-5199-40C7-933D-DFD3EE642BCF}"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3" name="Table Placeholder 2"/>
          <p:cNvSpPr>
            <a:spLocks noGrp="1"/>
          </p:cNvSpPr>
          <p:nvPr>
            <p:ph type="tbl" sz="quarter" idx="22"/>
          </p:nvPr>
        </p:nvSpPr>
        <p:spPr>
          <a:xfrm>
            <a:off x="609600" y="2093914"/>
            <a:ext cx="10972800" cy="4383087"/>
          </a:xfr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1761748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ximum Content">
    <p:spTree>
      <p:nvGrpSpPr>
        <p:cNvPr id="1" name=""/>
        <p:cNvGrpSpPr/>
        <p:nvPr/>
      </p:nvGrpSpPr>
      <p:grpSpPr>
        <a:xfrm>
          <a:off x="0" y="0"/>
          <a:ext cx="0" cy="0"/>
          <a:chOff x="0" y="0"/>
          <a:chExt cx="0" cy="0"/>
        </a:xfrm>
      </p:grpSpPr>
      <p:sp>
        <p:nvSpPr>
          <p:cNvPr id="23" name="Date Placeholder 22"/>
          <p:cNvSpPr>
            <a:spLocks noGrp="1"/>
          </p:cNvSpPr>
          <p:nvPr>
            <p:ph type="dt" sz="half" idx="19"/>
          </p:nvPr>
        </p:nvSpPr>
        <p:spPr/>
        <p:txBody>
          <a:bodyPr/>
          <a:lstStyle/>
          <a:p>
            <a:fld id="{ED3F82BE-5C25-499C-B174-C3E42F6D6400}"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4" name="Content Placeholder 3"/>
          <p:cNvSpPr>
            <a:spLocks noGrp="1"/>
          </p:cNvSpPr>
          <p:nvPr>
            <p:ph sz="quarter" idx="22"/>
          </p:nvPr>
        </p:nvSpPr>
        <p:spPr>
          <a:xfrm>
            <a:off x="609600" y="256117"/>
            <a:ext cx="10972800" cy="611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671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0" name="Picture 9" descr="angles.png"/>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11" name="Picture 10"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29818" y="5916714"/>
            <a:ext cx="1547783" cy="438873"/>
          </a:xfrm>
          <a:prstGeom prst="rect">
            <a:avLst/>
          </a:prstGeom>
        </p:spPr>
      </p:pic>
      <p:sp>
        <p:nvSpPr>
          <p:cNvPr id="6" name="Title 1"/>
          <p:cNvSpPr>
            <a:spLocks noGrp="1"/>
          </p:cNvSpPr>
          <p:nvPr>
            <p:ph type="ctrTitle" hasCustomPrompt="1"/>
          </p:nvPr>
        </p:nvSpPr>
        <p:spPr>
          <a:xfrm>
            <a:off x="609600" y="4244912"/>
            <a:ext cx="7086600" cy="492443"/>
          </a:xfrm>
          <a:prstGeom prst="rect">
            <a:avLst/>
          </a:prstGeom>
        </p:spPr>
        <p:txBody>
          <a:bodyPr wrap="square" lIns="0" tIns="0" rIns="0" bIns="0" anchor="b" anchorCtr="0">
            <a:spAutoFit/>
          </a:bodyPr>
          <a:lstStyle>
            <a:lvl1pPr algn="l">
              <a:lnSpc>
                <a:spcPct val="80000"/>
              </a:lnSpc>
              <a:defRPr sz="4000" b="0" i="0" cap="none" spc="0" baseline="0">
                <a:solidFill>
                  <a:schemeClr val="accent2"/>
                </a:solidFill>
                <a:latin typeface="Myriad Pro Light" charset="0"/>
                <a:ea typeface="Myriad Pro Light" charset="0"/>
                <a:cs typeface="Myriad Pro Light" charset="0"/>
              </a:defRPr>
            </a:lvl1pPr>
          </a:lstStyle>
          <a:p>
            <a:r>
              <a:rPr lang="en-US" dirty="0"/>
              <a:t>Click to edit master title style</a:t>
            </a:r>
          </a:p>
        </p:txBody>
      </p:sp>
      <p:sp>
        <p:nvSpPr>
          <p:cNvPr id="7" name="Subtitle 2"/>
          <p:cNvSpPr>
            <a:spLocks noGrp="1"/>
          </p:cNvSpPr>
          <p:nvPr>
            <p:ph type="subTitle" idx="1" hasCustomPrompt="1"/>
          </p:nvPr>
        </p:nvSpPr>
        <p:spPr>
          <a:xfrm>
            <a:off x="609600" y="4905519"/>
            <a:ext cx="7086600" cy="276999"/>
          </a:xfrm>
        </p:spPr>
        <p:txBody>
          <a:bodyPr wrap="square" lIns="0" tIns="0" rIns="0" bIns="0" anchor="t" anchorCtr="0">
            <a:spAutoFit/>
          </a:bodyPr>
          <a:lstStyle>
            <a:lvl1pPr marL="0" indent="0" algn="l">
              <a:spcAft>
                <a:spcPts val="0"/>
              </a:spcAft>
              <a:buNone/>
              <a:defRPr sz="2000" cap="none" spc="0" baseline="0">
                <a:solidFill>
                  <a:schemeClr val="tx1">
                    <a:lumMod val="65000"/>
                    <a:lumOff val="3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45669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09600" y="4270625"/>
            <a:ext cx="7086600" cy="492443"/>
          </a:xfrm>
          <a:prstGeom prst="rect">
            <a:avLst/>
          </a:prstGeom>
        </p:spPr>
        <p:txBody>
          <a:bodyPr wrap="square" lIns="0" tIns="0" rIns="0" bIns="0" anchor="b" anchorCtr="0">
            <a:spAutoFit/>
          </a:bodyPr>
          <a:lstStyle>
            <a:lvl1pPr algn="l">
              <a:lnSpc>
                <a:spcPct val="80000"/>
              </a:lnSpc>
              <a:defRPr sz="4000" b="0" i="0" cap="none" spc="0" baseline="0">
                <a:solidFill>
                  <a:schemeClr val="accent2"/>
                </a:solidFill>
                <a:latin typeface="Myriad Pro Light" charset="0"/>
                <a:ea typeface="Myriad Pro Light" charset="0"/>
                <a:cs typeface="Myriad Pro Light" charset="0"/>
              </a:defRPr>
            </a:lvl1pPr>
          </a:lstStyle>
          <a:p>
            <a:r>
              <a:rPr lang="en-US" dirty="0"/>
              <a:t>Click to edit master title style</a:t>
            </a:r>
          </a:p>
        </p:txBody>
      </p:sp>
      <p:sp>
        <p:nvSpPr>
          <p:cNvPr id="11" name="Subtitle 2"/>
          <p:cNvSpPr>
            <a:spLocks noGrp="1"/>
          </p:cNvSpPr>
          <p:nvPr>
            <p:ph type="subTitle" idx="1" hasCustomPrompt="1"/>
          </p:nvPr>
        </p:nvSpPr>
        <p:spPr>
          <a:xfrm>
            <a:off x="609600" y="4931232"/>
            <a:ext cx="7086600" cy="276999"/>
          </a:xfrm>
        </p:spPr>
        <p:txBody>
          <a:bodyPr wrap="square" lIns="0" tIns="0" rIns="0" bIns="0" anchor="t" anchorCtr="0">
            <a:spAutoFit/>
          </a:bodyPr>
          <a:lstStyle>
            <a:lvl1pPr marL="0" indent="0" algn="l">
              <a:spcAft>
                <a:spcPts val="0"/>
              </a:spcAft>
              <a:buNone/>
              <a:defRPr sz="2000" cap="none" spc="0" baseline="0">
                <a:solidFill>
                  <a:schemeClr val="bg1">
                    <a:lumMod val="7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8" name="Picture 7" descr="angles.png"/>
          <p:cNvPicPr>
            <a:picLocks/>
          </p:cNvPicPr>
          <p:nvPr userDrawn="1"/>
        </p:nvPicPr>
        <p:blipFill>
          <a:blip r:embed="rId2" cstate="screen">
            <a:extLst>
              <a:ext uri="{28A0092B-C50C-407E-A947-70E740481C1C}">
                <a14:useLocalDpi xmlns:a14="http://schemas.microsoft.com/office/drawing/2010/main" val="0"/>
              </a:ext>
            </a:extLst>
          </a:blip>
          <a:stretch>
            <a:fillRect/>
          </a:stretch>
        </p:blipFill>
        <p:spPr>
          <a:xfrm>
            <a:off x="3023616" y="0"/>
            <a:ext cx="9168384" cy="6858000"/>
          </a:xfrm>
          <a:prstGeom prst="rect">
            <a:avLst/>
          </a:prstGeom>
        </p:spPr>
      </p:pic>
      <p:pic>
        <p:nvPicPr>
          <p:cNvPr id="9" name="Picture 8"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29818" y="5916714"/>
            <a:ext cx="1547783" cy="438873"/>
          </a:xfrm>
          <a:prstGeom prst="rect">
            <a:avLst/>
          </a:prstGeom>
        </p:spPr>
      </p:pic>
    </p:spTree>
    <p:extLst>
      <p:ext uri="{BB962C8B-B14F-4D97-AF65-F5344CB8AC3E}">
        <p14:creationId xmlns:p14="http://schemas.microsoft.com/office/powerpoint/2010/main" val="2871733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97000"/>
            <a:ext cx="10972800" cy="4978400"/>
          </a:xfrm>
        </p:spPr>
        <p:txBody>
          <a:bodyPr/>
          <a:lstStyle>
            <a:lvl1pPr>
              <a:spcAft>
                <a:spcPts val="1200"/>
              </a:spcAft>
              <a:defRPr sz="3200" spc="0" baseline="0"/>
            </a:lvl1pPr>
            <a:lvl2pPr>
              <a:defRPr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p:cNvSpPr>
            <a:spLocks noGrp="1"/>
          </p:cNvSpPr>
          <p:nvPr>
            <p:ph type="dt" sz="half" idx="19"/>
          </p:nvPr>
        </p:nvSpPr>
        <p:spPr/>
        <p:txBody>
          <a:bodyPr/>
          <a:lstStyle/>
          <a:p>
            <a:fld id="{F872233B-E770-4015-8188-97AD79354FCD}" type="datetime1">
              <a:rPr lang="en-US" smtClean="0">
                <a:solidFill>
                  <a:srgbClr val="FFFFFF">
                    <a:lumMod val="75000"/>
                  </a:srgbClr>
                </a:solidFill>
              </a:rPr>
              <a:t>3/29/19</a:t>
            </a:fld>
            <a:endParaRPr lang="en-US" dirty="0">
              <a:solidFill>
                <a:srgbClr val="FFFFFF">
                  <a:lumMod val="75000"/>
                </a:srgbClr>
              </a:solidFill>
            </a:endParaRPr>
          </a:p>
        </p:txBody>
      </p:sp>
      <p:sp>
        <p:nvSpPr>
          <p:cNvPr id="16" name="Footer Placeholder 15"/>
          <p:cNvSpPr>
            <a:spLocks noGrp="1"/>
          </p:cNvSpPr>
          <p:nvPr>
            <p:ph type="ftr" sz="quarter" idx="20"/>
          </p:nvPr>
        </p:nvSpPr>
        <p:spPr/>
        <p:txBody>
          <a:bodyPr/>
          <a:lstStyle/>
          <a:p>
            <a:r>
              <a:rPr lang="en-US" dirty="0">
                <a:solidFill>
                  <a:srgbClr val="FFFFFF">
                    <a:lumMod val="75000"/>
                  </a:srgbClr>
                </a:solidFill>
              </a:rPr>
              <a:t>Proprietary &amp; Confidential AllClear ID</a:t>
            </a:r>
          </a:p>
        </p:txBody>
      </p:sp>
      <p:sp>
        <p:nvSpPr>
          <p:cNvPr id="18" name="Slide Number Placeholder 17"/>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578746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with Sidebar">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5" name="Text Placeholder 4"/>
          <p:cNvSpPr>
            <a:spLocks noGrp="1"/>
          </p:cNvSpPr>
          <p:nvPr>
            <p:ph type="body" sz="quarter" idx="23"/>
          </p:nvPr>
        </p:nvSpPr>
        <p:spPr>
          <a:xfrm>
            <a:off x="8153400" y="1397000"/>
            <a:ext cx="3429000" cy="4978400"/>
          </a:xfrm>
        </p:spPr>
        <p:txBody>
          <a:bodyPr>
            <a:normAutofit/>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4"/>
          </p:nvPr>
        </p:nvSpPr>
        <p:spPr>
          <a:xfrm>
            <a:off x="609600" y="1397000"/>
            <a:ext cx="7086600" cy="497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7" name="Date Placeholder 6"/>
          <p:cNvSpPr>
            <a:spLocks noGrp="1"/>
          </p:cNvSpPr>
          <p:nvPr>
            <p:ph type="dt" sz="half" idx="25"/>
          </p:nvPr>
        </p:nvSpPr>
        <p:spPr/>
        <p:txBody>
          <a:bodyPr/>
          <a:lstStyle/>
          <a:p>
            <a:fld id="{88E67010-CDF8-4A6A-9246-FFF13034862E}" type="datetime1">
              <a:rPr lang="en-US" smtClean="0">
                <a:solidFill>
                  <a:srgbClr val="FFFFFF">
                    <a:lumMod val="75000"/>
                  </a:srgbClr>
                </a:solidFill>
              </a:rPr>
              <a:t>3/29/19</a:t>
            </a:fld>
            <a:endParaRPr lang="en-US" dirty="0">
              <a:solidFill>
                <a:srgbClr val="FFFFFF">
                  <a:lumMod val="75000"/>
                </a:srgbClr>
              </a:solidFill>
            </a:endParaRPr>
          </a:p>
        </p:txBody>
      </p:sp>
      <p:sp>
        <p:nvSpPr>
          <p:cNvPr id="8" name="Footer Placeholder 7"/>
          <p:cNvSpPr>
            <a:spLocks noGrp="1"/>
          </p:cNvSpPr>
          <p:nvPr>
            <p:ph type="ftr" sz="quarter" idx="26"/>
          </p:nvPr>
        </p:nvSpPr>
        <p:spPr/>
        <p:txBody>
          <a:bodyPr/>
          <a:lstStyle/>
          <a:p>
            <a:r>
              <a:rPr lang="en-US" dirty="0">
                <a:solidFill>
                  <a:srgbClr val="FFFFFF">
                    <a:lumMod val="75000"/>
                  </a:srgbClr>
                </a:solidFill>
              </a:rPr>
              <a:t>Proprietary &amp; Confidential AllClear ID</a:t>
            </a:r>
          </a:p>
        </p:txBody>
      </p:sp>
      <p:sp>
        <p:nvSpPr>
          <p:cNvPr id="10" name="Slide Number Placeholder 9"/>
          <p:cNvSpPr>
            <a:spLocks noGrp="1"/>
          </p:cNvSpPr>
          <p:nvPr>
            <p:ph type="sldNum" sz="quarter" idx="27"/>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057694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Photo Right">
    <p:spTree>
      <p:nvGrpSpPr>
        <p:cNvPr id="1" name=""/>
        <p:cNvGrpSpPr/>
        <p:nvPr/>
      </p:nvGrpSpPr>
      <p:grpSpPr>
        <a:xfrm>
          <a:off x="0" y="0"/>
          <a:ext cx="0" cy="0"/>
          <a:chOff x="0" y="0"/>
          <a:chExt cx="0" cy="0"/>
        </a:xfrm>
      </p:grpSpPr>
      <p:sp>
        <p:nvSpPr>
          <p:cNvPr id="12" name="Picture Placeholder 2"/>
          <p:cNvSpPr>
            <a:spLocks noGrp="1"/>
          </p:cNvSpPr>
          <p:nvPr>
            <p:ph type="pic" sz="quarter" idx="26"/>
          </p:nvPr>
        </p:nvSpPr>
        <p:spPr>
          <a:xfrm>
            <a:off x="8127154" y="911626"/>
            <a:ext cx="4065260" cy="57258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3636509 w 7694373"/>
              <a:gd name="connsiteY0" fmla="*/ 0 h 5718152"/>
              <a:gd name="connsiteX1" fmla="*/ 5725847 w 7694373"/>
              <a:gd name="connsiteY1" fmla="*/ 1847 h 5718152"/>
              <a:gd name="connsiteX2" fmla="*/ 5873490 w 7694373"/>
              <a:gd name="connsiteY2" fmla="*/ 167737 h 5718152"/>
              <a:gd name="connsiteX3" fmla="*/ 6974425 w 7694373"/>
              <a:gd name="connsiteY3" fmla="*/ 170488 h 5718152"/>
              <a:gd name="connsiteX4" fmla="*/ 7113179 w 7694373"/>
              <a:gd name="connsiteY4" fmla="*/ 2802 h 5718152"/>
              <a:gd name="connsiteX5" fmla="*/ 7694362 w 7694373"/>
              <a:gd name="connsiteY5" fmla="*/ 2419 h 5718152"/>
              <a:gd name="connsiteX6" fmla="*/ 7693962 w 7694373"/>
              <a:gd name="connsiteY6" fmla="*/ 5716449 h 5718152"/>
              <a:gd name="connsiteX7" fmla="*/ 10 w 7694373"/>
              <a:gd name="connsiteY7" fmla="*/ 5718152 h 5718152"/>
              <a:gd name="connsiteX8" fmla="*/ 3636509 w 7694373"/>
              <a:gd name="connsiteY8" fmla="*/ 0 h 5718152"/>
              <a:gd name="connsiteX0" fmla="*/ 7396 w 4065260"/>
              <a:gd name="connsiteY0" fmla="*/ 0 h 5716449"/>
              <a:gd name="connsiteX1" fmla="*/ 2096734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76723 w 4065260"/>
              <a:gd name="connsiteY4" fmla="*/ 2801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6723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3799 w 4065260"/>
              <a:gd name="connsiteY3" fmla="*/ 16497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32864 w 4065260"/>
              <a:gd name="connsiteY2" fmla="*/ 165888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260" h="5717772">
                <a:moveTo>
                  <a:pt x="7396" y="1323"/>
                </a:moveTo>
                <a:lnTo>
                  <a:pt x="2077876" y="0"/>
                </a:lnTo>
                <a:cubicBezTo>
                  <a:pt x="2076340" y="65"/>
                  <a:pt x="2231142" y="171380"/>
                  <a:pt x="2232864" y="165888"/>
                </a:cubicBezTo>
                <a:cubicBezTo>
                  <a:pt x="2232276" y="167239"/>
                  <a:pt x="3329512" y="172111"/>
                  <a:pt x="3330624" y="168142"/>
                </a:cubicBezTo>
                <a:cubicBezTo>
                  <a:pt x="3334593" y="167030"/>
                  <a:pt x="3471960" y="5391"/>
                  <a:pt x="3470372" y="4124"/>
                </a:cubicBezTo>
                <a:cubicBezTo>
                  <a:pt x="3472912" y="3495"/>
                  <a:pt x="4068301" y="4370"/>
                  <a:pt x="4065249" y="3741"/>
                </a:cubicBezTo>
                <a:cubicBezTo>
                  <a:pt x="4064296" y="1908418"/>
                  <a:pt x="4065802" y="3813095"/>
                  <a:pt x="4064849" y="5717772"/>
                </a:cubicBezTo>
                <a:lnTo>
                  <a:pt x="1603" y="5710510"/>
                </a:lnTo>
                <a:cubicBezTo>
                  <a:pt x="-5101" y="2851434"/>
                  <a:pt x="11667" y="2865262"/>
                  <a:pt x="7396" y="1323"/>
                </a:cubicBezTo>
                <a:close/>
              </a:path>
            </a:pathLst>
          </a:custGeom>
        </p:spPr>
        <p:txBody>
          <a:bodyPr rIns="365760" anchor="ctr" anchorCtr="0"/>
          <a:lstStyle>
            <a:lvl1pPr algn="r">
              <a:defRPr/>
            </a:lvl1pPr>
          </a:lstStyle>
          <a:p>
            <a:endParaRPr lang="en-US" dirty="0"/>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dirty="0"/>
              <a:t>Click to edit Master title style</a:t>
            </a:r>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23"/>
          </p:nvPr>
        </p:nvSpPr>
        <p:spPr/>
        <p:txBody>
          <a:bodyPr/>
          <a:lstStyle/>
          <a:p>
            <a:fld id="{2437DD58-1D64-4792-942A-CC523B0BF7D9}" type="datetime1">
              <a:rPr lang="en-US" smtClean="0"/>
              <a:t>3/29/19</a:t>
            </a:fld>
            <a:endParaRPr lang="en-US" dirty="0"/>
          </a:p>
        </p:txBody>
      </p:sp>
      <p:sp>
        <p:nvSpPr>
          <p:cNvPr id="22" name="Footer Placeholder 21"/>
          <p:cNvSpPr>
            <a:spLocks noGrp="1"/>
          </p:cNvSpPr>
          <p:nvPr>
            <p:ph type="ftr" sz="quarter" idx="24"/>
          </p:nvPr>
        </p:nvSpPr>
        <p:spPr/>
        <p:txBody>
          <a:bodyPr/>
          <a:lstStyle/>
          <a:p>
            <a:r>
              <a:rPr lang="en-US"/>
              <a:t>Proprietary &amp; Confidential AllClear ID</a:t>
            </a:r>
            <a:endParaRPr lang="en-US" dirty="0"/>
          </a:p>
        </p:txBody>
      </p:sp>
      <p:sp>
        <p:nvSpPr>
          <p:cNvPr id="23" name="Slide Number Placeholder 22"/>
          <p:cNvSpPr>
            <a:spLocks noGrp="1"/>
          </p:cNvSpPr>
          <p:nvPr>
            <p:ph type="sldNum" sz="quarter" idx="25"/>
          </p:nvPr>
        </p:nvSpPr>
        <p:spPr/>
        <p:txBody>
          <a:bodyPr/>
          <a:lstStyle/>
          <a:p>
            <a:pPr algn="r"/>
            <a:fld id="{031DC82C-726B-5C42-8B81-9DE27723AB55}" type="slidenum">
              <a:rPr lang="en-US" smtClean="0"/>
              <a:pPr algn="r"/>
              <a:t>‹#›</a:t>
            </a:fld>
            <a:endParaRPr lang="en-US" dirty="0"/>
          </a:p>
        </p:txBody>
      </p:sp>
    </p:spTree>
    <p:extLst>
      <p:ext uri="{BB962C8B-B14F-4D97-AF65-F5344CB8AC3E}">
        <p14:creationId xmlns:p14="http://schemas.microsoft.com/office/powerpoint/2010/main" val="1860448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2" name="Picture 11"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5412" y="-4475"/>
            <a:ext cx="4184073" cy="918876"/>
          </a:xfrm>
          <a:prstGeom prst="rect">
            <a:avLst/>
          </a:prstGeom>
        </p:spPr>
      </p:pic>
      <p:pic>
        <p:nvPicPr>
          <p:cNvPr id="15" name="Picture 14"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02161" y="710025"/>
            <a:ext cx="1441556" cy="408753"/>
          </a:xfrm>
          <a:prstGeom prst="rect">
            <a:avLst/>
          </a:prstGeom>
        </p:spPr>
      </p:pic>
      <p:sp>
        <p:nvSpPr>
          <p:cNvPr id="18" name="Rectangle 17"/>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19"/>
          </p:nvPr>
        </p:nvSpPr>
        <p:spPr>
          <a:xfrm>
            <a:off x="609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20"/>
          </p:nvPr>
        </p:nvSpPr>
        <p:spPr>
          <a:xfrm>
            <a:off x="6324600" y="1397000"/>
            <a:ext cx="52578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7" name="Date Placeholder 6"/>
          <p:cNvSpPr>
            <a:spLocks noGrp="1"/>
          </p:cNvSpPr>
          <p:nvPr>
            <p:ph type="dt" sz="half" idx="21"/>
          </p:nvPr>
        </p:nvSpPr>
        <p:spPr/>
        <p:txBody>
          <a:bodyPr/>
          <a:lstStyle/>
          <a:p>
            <a:fld id="{848E7872-1DAD-47C5-99E5-5CE7A9075E3C}" type="datetime1">
              <a:rPr lang="en-US" smtClean="0">
                <a:solidFill>
                  <a:srgbClr val="FFFFFF">
                    <a:lumMod val="75000"/>
                  </a:srgbClr>
                </a:solidFill>
              </a:rPr>
              <a:t>3/29/19</a:t>
            </a:fld>
            <a:endParaRPr lang="en-US" dirty="0">
              <a:solidFill>
                <a:srgbClr val="FFFFFF">
                  <a:lumMod val="75000"/>
                </a:srgbClr>
              </a:solidFill>
            </a:endParaRPr>
          </a:p>
        </p:txBody>
      </p:sp>
      <p:sp>
        <p:nvSpPr>
          <p:cNvPr id="8" name="Footer Placeholder 7"/>
          <p:cNvSpPr>
            <a:spLocks noGrp="1"/>
          </p:cNvSpPr>
          <p:nvPr>
            <p:ph type="ftr" sz="quarter" idx="22"/>
          </p:nvPr>
        </p:nvSpPr>
        <p:spPr/>
        <p:txBody>
          <a:bodyPr/>
          <a:lstStyle/>
          <a:p>
            <a:r>
              <a:rPr lang="en-US" dirty="0">
                <a:solidFill>
                  <a:srgbClr val="FFFFFF">
                    <a:lumMod val="75000"/>
                  </a:srgbClr>
                </a:solidFill>
              </a:rPr>
              <a:t>Proprietary &amp; Confidential AllClear ID</a:t>
            </a:r>
          </a:p>
        </p:txBody>
      </p:sp>
      <p:sp>
        <p:nvSpPr>
          <p:cNvPr id="10" name="Slide Number Placeholder 9"/>
          <p:cNvSpPr>
            <a:spLocks noGrp="1"/>
          </p:cNvSpPr>
          <p:nvPr>
            <p:ph type="sldNum" sz="quarter" idx="23"/>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2216983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4" name="Picture 13"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41761" y="-4475"/>
            <a:ext cx="4184073" cy="918876"/>
          </a:xfrm>
          <a:prstGeom prst="rect">
            <a:avLst/>
          </a:prstGeom>
        </p:spPr>
      </p:pic>
      <p:pic>
        <p:nvPicPr>
          <p:cNvPr id="20" name="Picture 19"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08511" y="710025"/>
            <a:ext cx="1441556" cy="408753"/>
          </a:xfrm>
          <a:prstGeom prst="rect">
            <a:avLst/>
          </a:prstGeom>
        </p:spPr>
      </p:pic>
      <p:sp>
        <p:nvSpPr>
          <p:cNvPr id="19" name="Rectangle 18"/>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17"/>
          </p:nvPr>
        </p:nvSpPr>
        <p:spPr>
          <a:xfrm>
            <a:off x="6096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3"/>
          <p:cNvSpPr>
            <a:spLocks noGrp="1"/>
          </p:cNvSpPr>
          <p:nvPr>
            <p:ph type="body" sz="quarter" idx="18"/>
          </p:nvPr>
        </p:nvSpPr>
        <p:spPr>
          <a:xfrm>
            <a:off x="4381500" y="1397000"/>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3"/>
          <p:cNvSpPr>
            <a:spLocks noGrp="1"/>
          </p:cNvSpPr>
          <p:nvPr>
            <p:ph type="body" sz="quarter" idx="19"/>
          </p:nvPr>
        </p:nvSpPr>
        <p:spPr>
          <a:xfrm>
            <a:off x="8153400" y="1393456"/>
            <a:ext cx="3429000" cy="4978400"/>
          </a:xfrm>
        </p:spPr>
        <p:txBody>
          <a:bodyPr>
            <a:normAutofit/>
          </a:bodyPr>
          <a:lstStyle>
            <a:lvl1pPr>
              <a:defRPr sz="2000" spc="0" baseline="0"/>
            </a:lvl1pPr>
            <a:lvl2pPr>
              <a:defRPr sz="1600" spc="0" baseline="0"/>
            </a:lvl2pPr>
            <a:lvl3pPr>
              <a:defRPr sz="1200" spc="0" baseline="0"/>
            </a:lvl3pPr>
            <a:lvl4pPr>
              <a:defRPr sz="1200" spc="0" baseline="0"/>
            </a:lvl4pPr>
            <a:lvl5pPr>
              <a:defRPr sz="12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6" name="Date Placeholder 5"/>
          <p:cNvSpPr>
            <a:spLocks noGrp="1"/>
          </p:cNvSpPr>
          <p:nvPr>
            <p:ph type="dt" sz="half" idx="20"/>
          </p:nvPr>
        </p:nvSpPr>
        <p:spPr/>
        <p:txBody>
          <a:bodyPr/>
          <a:lstStyle/>
          <a:p>
            <a:fld id="{DFCDBB07-C306-4BAD-855D-DAB226D4F75E}" type="datetime1">
              <a:rPr lang="en-US" smtClean="0">
                <a:solidFill>
                  <a:srgbClr val="FFFFFF">
                    <a:lumMod val="75000"/>
                  </a:srgbClr>
                </a:solidFill>
              </a:rPr>
              <a:t>3/29/19</a:t>
            </a:fld>
            <a:endParaRPr lang="en-US" dirty="0">
              <a:solidFill>
                <a:srgbClr val="FFFFFF">
                  <a:lumMod val="75000"/>
                </a:srgbClr>
              </a:solidFill>
            </a:endParaRPr>
          </a:p>
        </p:txBody>
      </p:sp>
      <p:sp>
        <p:nvSpPr>
          <p:cNvPr id="7" name="Footer Placeholder 6"/>
          <p:cNvSpPr>
            <a:spLocks noGrp="1"/>
          </p:cNvSpPr>
          <p:nvPr>
            <p:ph type="ftr" sz="quarter" idx="21"/>
          </p:nvPr>
        </p:nvSpPr>
        <p:spPr/>
        <p:txBody>
          <a:bodyPr/>
          <a:lstStyle/>
          <a:p>
            <a:r>
              <a:rPr lang="en-US" dirty="0">
                <a:solidFill>
                  <a:srgbClr val="FFFFFF">
                    <a:lumMod val="75000"/>
                  </a:srgbClr>
                </a:solidFill>
              </a:rPr>
              <a:t>Proprietary &amp; Confidential AllClear ID</a:t>
            </a:r>
          </a:p>
        </p:txBody>
      </p:sp>
      <p:sp>
        <p:nvSpPr>
          <p:cNvPr id="8" name="Slide Number Placeholder 7"/>
          <p:cNvSpPr>
            <a:spLocks noGrp="1"/>
          </p:cNvSpPr>
          <p:nvPr>
            <p:ph type="sldNum" sz="quarter" idx="22"/>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2655771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pos="5120">
          <p15:clr>
            <a:srgbClr val="FBAE40"/>
          </p15:clr>
        </p15:guide>
        <p15:guide id="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 Left with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3" name="Picture Placeholder 2"/>
          <p:cNvSpPr>
            <a:spLocks noGrp="1"/>
          </p:cNvSpPr>
          <p:nvPr>
            <p:ph type="pic" sz="quarter" idx="21"/>
          </p:nvPr>
        </p:nvSpPr>
        <p:spPr>
          <a:xfrm>
            <a:off x="0" y="914400"/>
            <a:ext cx="7696200" cy="5715000"/>
          </a:xfrm>
        </p:spPr>
        <p:txBody>
          <a:bodyPr anchor="ctr"/>
          <a:lstStyle>
            <a:lvl1pPr algn="ctr">
              <a:defRPr/>
            </a:lvl1pPr>
          </a:lstStyle>
          <a:p>
            <a:r>
              <a:rPr lang="en-US" dirty="0"/>
              <a:t>Click icon to add picture</a:t>
            </a:r>
          </a:p>
        </p:txBody>
      </p:sp>
      <p:sp>
        <p:nvSpPr>
          <p:cNvPr id="12" name="Rectangle 11"/>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8153400" y="1397000"/>
            <a:ext cx="34290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7" name="Date Placeholder 6"/>
          <p:cNvSpPr>
            <a:spLocks noGrp="1"/>
          </p:cNvSpPr>
          <p:nvPr>
            <p:ph type="dt" sz="half" idx="23"/>
          </p:nvPr>
        </p:nvSpPr>
        <p:spPr/>
        <p:txBody>
          <a:bodyPr/>
          <a:lstStyle/>
          <a:p>
            <a:fld id="{021C5997-3432-41AC-90D7-5CA55CD1C881}" type="datetime1">
              <a:rPr lang="en-US" smtClean="0">
                <a:solidFill>
                  <a:srgbClr val="FFFFFF">
                    <a:lumMod val="75000"/>
                  </a:srgbClr>
                </a:solidFill>
              </a:rPr>
              <a:t>3/29/19</a:t>
            </a:fld>
            <a:endParaRPr lang="en-US" dirty="0">
              <a:solidFill>
                <a:srgbClr val="FFFFFF">
                  <a:lumMod val="75000"/>
                </a:srgbClr>
              </a:solidFill>
            </a:endParaRPr>
          </a:p>
        </p:txBody>
      </p:sp>
      <p:sp>
        <p:nvSpPr>
          <p:cNvPr id="8" name="Footer Placeholder 7"/>
          <p:cNvSpPr>
            <a:spLocks noGrp="1"/>
          </p:cNvSpPr>
          <p:nvPr>
            <p:ph type="ftr" sz="quarter" idx="24"/>
          </p:nvPr>
        </p:nvSpPr>
        <p:spPr/>
        <p:txBody>
          <a:bodyPr/>
          <a:lstStyle/>
          <a:p>
            <a:r>
              <a:rPr lang="en-US" dirty="0">
                <a:solidFill>
                  <a:srgbClr val="FFFFFF">
                    <a:lumMod val="75000"/>
                  </a:srgbClr>
                </a:solidFill>
              </a:rPr>
              <a:t>Proprietary &amp; Confidential AllClear ID</a:t>
            </a:r>
          </a:p>
        </p:txBody>
      </p:sp>
      <p:sp>
        <p:nvSpPr>
          <p:cNvPr id="10" name="Slide Number Placeholder 9"/>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598993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with Photo Right">
    <p:spTree>
      <p:nvGrpSpPr>
        <p:cNvPr id="1" name=""/>
        <p:cNvGrpSpPr/>
        <p:nvPr/>
      </p:nvGrpSpPr>
      <p:grpSpPr>
        <a:xfrm>
          <a:off x="0" y="0"/>
          <a:ext cx="0" cy="0"/>
          <a:chOff x="0" y="0"/>
          <a:chExt cx="0" cy="0"/>
        </a:xfrm>
      </p:grpSpPr>
      <p:sp>
        <p:nvSpPr>
          <p:cNvPr id="12" name="Picture Placeholder 2"/>
          <p:cNvSpPr>
            <a:spLocks noGrp="1"/>
          </p:cNvSpPr>
          <p:nvPr>
            <p:ph type="pic" sz="quarter" idx="26"/>
          </p:nvPr>
        </p:nvSpPr>
        <p:spPr>
          <a:xfrm>
            <a:off x="8127154" y="911626"/>
            <a:ext cx="4065260" cy="57258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3636509 w 7694373"/>
              <a:gd name="connsiteY0" fmla="*/ 0 h 5718152"/>
              <a:gd name="connsiteX1" fmla="*/ 5725847 w 7694373"/>
              <a:gd name="connsiteY1" fmla="*/ 1847 h 5718152"/>
              <a:gd name="connsiteX2" fmla="*/ 5873490 w 7694373"/>
              <a:gd name="connsiteY2" fmla="*/ 167737 h 5718152"/>
              <a:gd name="connsiteX3" fmla="*/ 6974425 w 7694373"/>
              <a:gd name="connsiteY3" fmla="*/ 170488 h 5718152"/>
              <a:gd name="connsiteX4" fmla="*/ 7113179 w 7694373"/>
              <a:gd name="connsiteY4" fmla="*/ 2802 h 5718152"/>
              <a:gd name="connsiteX5" fmla="*/ 7694362 w 7694373"/>
              <a:gd name="connsiteY5" fmla="*/ 2419 h 5718152"/>
              <a:gd name="connsiteX6" fmla="*/ 7693962 w 7694373"/>
              <a:gd name="connsiteY6" fmla="*/ 5716449 h 5718152"/>
              <a:gd name="connsiteX7" fmla="*/ 10 w 7694373"/>
              <a:gd name="connsiteY7" fmla="*/ 5718152 h 5718152"/>
              <a:gd name="connsiteX8" fmla="*/ 3636509 w 7694373"/>
              <a:gd name="connsiteY8" fmla="*/ 0 h 5718152"/>
              <a:gd name="connsiteX0" fmla="*/ 7396 w 4065260"/>
              <a:gd name="connsiteY0" fmla="*/ 0 h 5716449"/>
              <a:gd name="connsiteX1" fmla="*/ 2096734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44377 w 4065260"/>
              <a:gd name="connsiteY2" fmla="*/ 167737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45312 w 4065260"/>
              <a:gd name="connsiteY3" fmla="*/ 170488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84066 w 4065260"/>
              <a:gd name="connsiteY4" fmla="*/ 2802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0 h 5716449"/>
              <a:gd name="connsiteX1" fmla="*/ 2074700 w 4065260"/>
              <a:gd name="connsiteY1" fmla="*/ 1847 h 5716449"/>
              <a:gd name="connsiteX2" fmla="*/ 2229689 w 4065260"/>
              <a:gd name="connsiteY2" fmla="*/ 167736 h 5716449"/>
              <a:gd name="connsiteX3" fmla="*/ 3330624 w 4065260"/>
              <a:gd name="connsiteY3" fmla="*/ 166820 h 5716449"/>
              <a:gd name="connsiteX4" fmla="*/ 3476723 w 4065260"/>
              <a:gd name="connsiteY4" fmla="*/ 2801 h 5716449"/>
              <a:gd name="connsiteX5" fmla="*/ 4065249 w 4065260"/>
              <a:gd name="connsiteY5" fmla="*/ 2419 h 5716449"/>
              <a:gd name="connsiteX6" fmla="*/ 4064849 w 4065260"/>
              <a:gd name="connsiteY6" fmla="*/ 5716449 h 5716449"/>
              <a:gd name="connsiteX7" fmla="*/ 1603 w 4065260"/>
              <a:gd name="connsiteY7" fmla="*/ 5709187 h 5716449"/>
              <a:gd name="connsiteX8" fmla="*/ 7396 w 4065260"/>
              <a:gd name="connsiteY8" fmla="*/ 0 h 5716449"/>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6723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2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3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3799 w 4065260"/>
              <a:gd name="connsiteY3" fmla="*/ 16497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29689 w 4065260"/>
              <a:gd name="connsiteY2" fmla="*/ 169059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 name="connsiteX0" fmla="*/ 7396 w 4065260"/>
              <a:gd name="connsiteY0" fmla="*/ 1323 h 5717772"/>
              <a:gd name="connsiteX1" fmla="*/ 2077876 w 4065260"/>
              <a:gd name="connsiteY1" fmla="*/ 0 h 5717772"/>
              <a:gd name="connsiteX2" fmla="*/ 2232864 w 4065260"/>
              <a:gd name="connsiteY2" fmla="*/ 165888 h 5717772"/>
              <a:gd name="connsiteX3" fmla="*/ 3330624 w 4065260"/>
              <a:gd name="connsiteY3" fmla="*/ 168142 h 5717772"/>
              <a:gd name="connsiteX4" fmla="*/ 3470372 w 4065260"/>
              <a:gd name="connsiteY4" fmla="*/ 4124 h 5717772"/>
              <a:gd name="connsiteX5" fmla="*/ 4065249 w 4065260"/>
              <a:gd name="connsiteY5" fmla="*/ 3741 h 5717772"/>
              <a:gd name="connsiteX6" fmla="*/ 4064849 w 4065260"/>
              <a:gd name="connsiteY6" fmla="*/ 5717772 h 5717772"/>
              <a:gd name="connsiteX7" fmla="*/ 1603 w 4065260"/>
              <a:gd name="connsiteY7" fmla="*/ 5710510 h 5717772"/>
              <a:gd name="connsiteX8" fmla="*/ 7396 w 4065260"/>
              <a:gd name="connsiteY8" fmla="*/ 1323 h 57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5260" h="5717772">
                <a:moveTo>
                  <a:pt x="7396" y="1323"/>
                </a:moveTo>
                <a:lnTo>
                  <a:pt x="2077876" y="0"/>
                </a:lnTo>
                <a:cubicBezTo>
                  <a:pt x="2076340" y="65"/>
                  <a:pt x="2231142" y="171380"/>
                  <a:pt x="2232864" y="165888"/>
                </a:cubicBezTo>
                <a:cubicBezTo>
                  <a:pt x="2232276" y="167239"/>
                  <a:pt x="3329512" y="172111"/>
                  <a:pt x="3330624" y="168142"/>
                </a:cubicBezTo>
                <a:cubicBezTo>
                  <a:pt x="3334593" y="167030"/>
                  <a:pt x="3471960" y="5391"/>
                  <a:pt x="3470372" y="4124"/>
                </a:cubicBezTo>
                <a:cubicBezTo>
                  <a:pt x="3472912" y="3495"/>
                  <a:pt x="4068301" y="4370"/>
                  <a:pt x="4065249" y="3741"/>
                </a:cubicBezTo>
                <a:cubicBezTo>
                  <a:pt x="4064296" y="1908418"/>
                  <a:pt x="4065802" y="3813095"/>
                  <a:pt x="4064849" y="5717772"/>
                </a:cubicBezTo>
                <a:lnTo>
                  <a:pt x="1603" y="5710510"/>
                </a:lnTo>
                <a:cubicBezTo>
                  <a:pt x="-5101" y="2851434"/>
                  <a:pt x="11667" y="2865262"/>
                  <a:pt x="7396" y="1323"/>
                </a:cubicBezTo>
                <a:close/>
              </a:path>
            </a:pathLst>
          </a:custGeom>
        </p:spPr>
        <p:txBody>
          <a:bodyPr rIns="365760" anchor="ctr" anchorCtr="0"/>
          <a:lstStyle>
            <a:lvl1pPr algn="r">
              <a:defRPr/>
            </a:lvl1pPr>
          </a:lstStyle>
          <a:p>
            <a:endParaRPr lang="en-US" dirty="0"/>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spcAft>
                <a:spcPts val="1200"/>
              </a:spcAft>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2" name="Date Placeholder 1"/>
          <p:cNvSpPr>
            <a:spLocks noGrp="1"/>
          </p:cNvSpPr>
          <p:nvPr>
            <p:ph type="dt" sz="half" idx="27"/>
          </p:nvPr>
        </p:nvSpPr>
        <p:spPr/>
        <p:txBody>
          <a:bodyPr/>
          <a:lstStyle/>
          <a:p>
            <a:fld id="{34BEE6C6-450A-4B3B-8ADE-7F658058F3E7}" type="datetime1">
              <a:rPr lang="en-US" smtClean="0">
                <a:solidFill>
                  <a:srgbClr val="FFFFFF">
                    <a:lumMod val="75000"/>
                  </a:srgbClr>
                </a:solidFill>
              </a:rPr>
              <a:t>3/29/19</a:t>
            </a:fld>
            <a:endParaRPr lang="en-US" dirty="0">
              <a:solidFill>
                <a:srgbClr val="FFFFFF">
                  <a:lumMod val="75000"/>
                </a:srgbClr>
              </a:solidFill>
            </a:endParaRPr>
          </a:p>
        </p:txBody>
      </p:sp>
      <p:sp>
        <p:nvSpPr>
          <p:cNvPr id="3" name="Footer Placeholder 2"/>
          <p:cNvSpPr>
            <a:spLocks noGrp="1"/>
          </p:cNvSpPr>
          <p:nvPr>
            <p:ph type="ftr" sz="quarter" idx="28"/>
          </p:nvPr>
        </p:nvSpPr>
        <p:spPr/>
        <p:txBody>
          <a:bodyPr/>
          <a:lstStyle/>
          <a:p>
            <a:r>
              <a:rPr lang="en-US" dirty="0">
                <a:solidFill>
                  <a:srgbClr val="FFFFFF">
                    <a:lumMod val="75000"/>
                  </a:srgbClr>
                </a:solidFill>
              </a:rPr>
              <a:t>Proprietary &amp; Confidential AllClear ID</a:t>
            </a:r>
          </a:p>
        </p:txBody>
      </p:sp>
      <p:sp>
        <p:nvSpPr>
          <p:cNvPr id="5" name="Slide Number Placeholder 4"/>
          <p:cNvSpPr>
            <a:spLocks noGrp="1"/>
          </p:cNvSpPr>
          <p:nvPr>
            <p:ph type="sldNum" sz="quarter" idx="29"/>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56392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ext with Shape Right">
    <p:spTree>
      <p:nvGrpSpPr>
        <p:cNvPr id="1" name=""/>
        <p:cNvGrpSpPr/>
        <p:nvPr/>
      </p:nvGrpSpPr>
      <p:grpSpPr>
        <a:xfrm>
          <a:off x="0" y="0"/>
          <a:ext cx="0" cy="0"/>
          <a:chOff x="0" y="0"/>
          <a:chExt cx="0" cy="0"/>
        </a:xfrm>
      </p:grpSpPr>
      <p:sp>
        <p:nvSpPr>
          <p:cNvPr id="5" name="Content Placeholder 4"/>
          <p:cNvSpPr>
            <a:spLocks noGrp="1"/>
          </p:cNvSpPr>
          <p:nvPr>
            <p:ph sz="quarter" idx="26" hasCustomPrompt="1"/>
          </p:nvPr>
        </p:nvSpPr>
        <p:spPr>
          <a:xfrm>
            <a:off x="8153400" y="913618"/>
            <a:ext cx="4038600" cy="5715782"/>
          </a:xfrm>
          <a:custGeom>
            <a:avLst/>
            <a:gdLst>
              <a:gd name="connsiteX0" fmla="*/ 0 w 4038600"/>
              <a:gd name="connsiteY0" fmla="*/ 0 h 5715000"/>
              <a:gd name="connsiteX1" fmla="*/ 3365487 w 4038600"/>
              <a:gd name="connsiteY1" fmla="*/ 0 h 5715000"/>
              <a:gd name="connsiteX2" fmla="*/ 4038600 w 4038600"/>
              <a:gd name="connsiteY2" fmla="*/ 673113 h 5715000"/>
              <a:gd name="connsiteX3" fmla="*/ 4038600 w 4038600"/>
              <a:gd name="connsiteY3" fmla="*/ 5715000 h 5715000"/>
              <a:gd name="connsiteX4" fmla="*/ 0 w 4038600"/>
              <a:gd name="connsiteY4" fmla="*/ 5715000 h 5715000"/>
              <a:gd name="connsiteX5" fmla="*/ 0 w 4038600"/>
              <a:gd name="connsiteY5" fmla="*/ 0 h 5715000"/>
              <a:gd name="connsiteX0" fmla="*/ 0 w 4038600"/>
              <a:gd name="connsiteY0" fmla="*/ 0 h 5715000"/>
              <a:gd name="connsiteX1" fmla="*/ 2047875 w 4038600"/>
              <a:gd name="connsiteY1" fmla="*/ 0 h 5715000"/>
              <a:gd name="connsiteX2" fmla="*/ 3365487 w 4038600"/>
              <a:gd name="connsiteY2" fmla="*/ 0 h 5715000"/>
              <a:gd name="connsiteX3" fmla="*/ 4038600 w 4038600"/>
              <a:gd name="connsiteY3" fmla="*/ 673113 h 5715000"/>
              <a:gd name="connsiteX4" fmla="*/ 4038600 w 4038600"/>
              <a:gd name="connsiteY4" fmla="*/ 5715000 h 5715000"/>
              <a:gd name="connsiteX5" fmla="*/ 0 w 4038600"/>
              <a:gd name="connsiteY5" fmla="*/ 5715000 h 5715000"/>
              <a:gd name="connsiteX6" fmla="*/ 0 w 4038600"/>
              <a:gd name="connsiteY6" fmla="*/ 0 h 5715000"/>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47875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197894 w 4038600"/>
              <a:gd name="connsiteY2" fmla="*/ 173833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202657 w 4038600"/>
              <a:gd name="connsiteY2" fmla="*/ 171452 h 5715002"/>
              <a:gd name="connsiteX3" fmla="*/ 3365487 w 4038600"/>
              <a:gd name="connsiteY3" fmla="*/ 2 h 5715002"/>
              <a:gd name="connsiteX4" fmla="*/ 4038600 w 4038600"/>
              <a:gd name="connsiteY4" fmla="*/ 673115 h 5715002"/>
              <a:gd name="connsiteX5" fmla="*/ 4038600 w 4038600"/>
              <a:gd name="connsiteY5" fmla="*/ 5715002 h 5715002"/>
              <a:gd name="connsiteX6" fmla="*/ 0 w 4038600"/>
              <a:gd name="connsiteY6" fmla="*/ 5715002 h 5715002"/>
              <a:gd name="connsiteX7" fmla="*/ 0 w 4038600"/>
              <a:gd name="connsiteY7"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2 h 5715002"/>
              <a:gd name="connsiteX1" fmla="*/ 2055019 w 4038600"/>
              <a:gd name="connsiteY1" fmla="*/ 2 h 5715002"/>
              <a:gd name="connsiteX2" fmla="*/ 2202657 w 4038600"/>
              <a:gd name="connsiteY2" fmla="*/ 171452 h 5715002"/>
              <a:gd name="connsiteX3" fmla="*/ 3307556 w 4038600"/>
              <a:gd name="connsiteY3" fmla="*/ 169071 h 5715002"/>
              <a:gd name="connsiteX4" fmla="*/ 3365487 w 4038600"/>
              <a:gd name="connsiteY4" fmla="*/ 2 h 5715002"/>
              <a:gd name="connsiteX5" fmla="*/ 4038600 w 4038600"/>
              <a:gd name="connsiteY5" fmla="*/ 673115 h 5715002"/>
              <a:gd name="connsiteX6" fmla="*/ 4038600 w 4038600"/>
              <a:gd name="connsiteY6" fmla="*/ 5715002 h 5715002"/>
              <a:gd name="connsiteX7" fmla="*/ 0 w 4038600"/>
              <a:gd name="connsiteY7" fmla="*/ 5715002 h 5715002"/>
              <a:gd name="connsiteX8" fmla="*/ 0 w 4038600"/>
              <a:gd name="connsiteY8" fmla="*/ 2 h 5715002"/>
              <a:gd name="connsiteX0" fmla="*/ 0 w 4038600"/>
              <a:gd name="connsiteY0" fmla="*/ 11906 h 5726906"/>
              <a:gd name="connsiteX1" fmla="*/ 2055019 w 4038600"/>
              <a:gd name="connsiteY1" fmla="*/ 11906 h 5726906"/>
              <a:gd name="connsiteX2" fmla="*/ 2202657 w 4038600"/>
              <a:gd name="connsiteY2" fmla="*/ 183356 h 5726906"/>
              <a:gd name="connsiteX3" fmla="*/ 3307556 w 4038600"/>
              <a:gd name="connsiteY3" fmla="*/ 180975 h 5726906"/>
              <a:gd name="connsiteX4" fmla="*/ 3453594 w 4038600"/>
              <a:gd name="connsiteY4" fmla="*/ 0 h 5726906"/>
              <a:gd name="connsiteX5" fmla="*/ 4038600 w 4038600"/>
              <a:gd name="connsiteY5" fmla="*/ 685019 h 5726906"/>
              <a:gd name="connsiteX6" fmla="*/ 4038600 w 4038600"/>
              <a:gd name="connsiteY6" fmla="*/ 5726906 h 5726906"/>
              <a:gd name="connsiteX7" fmla="*/ 0 w 4038600"/>
              <a:gd name="connsiteY7" fmla="*/ 5726906 h 5726906"/>
              <a:gd name="connsiteX8" fmla="*/ 0 w 4038600"/>
              <a:gd name="connsiteY8" fmla="*/ 11906 h 5726906"/>
              <a:gd name="connsiteX0" fmla="*/ 0 w 4038600"/>
              <a:gd name="connsiteY0" fmla="*/ 11906 h 5726906"/>
              <a:gd name="connsiteX1" fmla="*/ 2055019 w 4038600"/>
              <a:gd name="connsiteY1" fmla="*/ 11906 h 5726906"/>
              <a:gd name="connsiteX2" fmla="*/ 2202657 w 4038600"/>
              <a:gd name="connsiteY2" fmla="*/ 183356 h 5726906"/>
              <a:gd name="connsiteX3" fmla="*/ 3307556 w 4038600"/>
              <a:gd name="connsiteY3" fmla="*/ 180975 h 5726906"/>
              <a:gd name="connsiteX4" fmla="*/ 3453594 w 4038600"/>
              <a:gd name="connsiteY4" fmla="*/ 0 h 5726906"/>
              <a:gd name="connsiteX5" fmla="*/ 4038600 w 4038600"/>
              <a:gd name="connsiteY5" fmla="*/ 685019 h 5726906"/>
              <a:gd name="connsiteX6" fmla="*/ 4038600 w 4038600"/>
              <a:gd name="connsiteY6" fmla="*/ 5726906 h 5726906"/>
              <a:gd name="connsiteX7" fmla="*/ 0 w 4038600"/>
              <a:gd name="connsiteY7" fmla="*/ 5726906 h 5726906"/>
              <a:gd name="connsiteX8" fmla="*/ 0 w 4038600"/>
              <a:gd name="connsiteY8" fmla="*/ 11906 h 5726906"/>
              <a:gd name="connsiteX0" fmla="*/ 0 w 4038600"/>
              <a:gd name="connsiteY0" fmla="*/ 9524 h 5724524"/>
              <a:gd name="connsiteX1" fmla="*/ 2055019 w 4038600"/>
              <a:gd name="connsiteY1" fmla="*/ 9524 h 5724524"/>
              <a:gd name="connsiteX2" fmla="*/ 2202657 w 4038600"/>
              <a:gd name="connsiteY2" fmla="*/ 180974 h 5724524"/>
              <a:gd name="connsiteX3" fmla="*/ 3307556 w 4038600"/>
              <a:gd name="connsiteY3" fmla="*/ 178593 h 5724524"/>
              <a:gd name="connsiteX4" fmla="*/ 3441688 w 4038600"/>
              <a:gd name="connsiteY4" fmla="*/ 0 h 5724524"/>
              <a:gd name="connsiteX5" fmla="*/ 4038600 w 4038600"/>
              <a:gd name="connsiteY5" fmla="*/ 682637 h 5724524"/>
              <a:gd name="connsiteX6" fmla="*/ 4038600 w 4038600"/>
              <a:gd name="connsiteY6" fmla="*/ 5724524 h 5724524"/>
              <a:gd name="connsiteX7" fmla="*/ 0 w 4038600"/>
              <a:gd name="connsiteY7" fmla="*/ 5724524 h 5724524"/>
              <a:gd name="connsiteX8" fmla="*/ 0 w 4038600"/>
              <a:gd name="connsiteY8" fmla="*/ 9524 h 5724524"/>
              <a:gd name="connsiteX0" fmla="*/ 0 w 4038600"/>
              <a:gd name="connsiteY0" fmla="*/ 3 h 5715003"/>
              <a:gd name="connsiteX1" fmla="*/ 2055019 w 4038600"/>
              <a:gd name="connsiteY1" fmla="*/ 3 h 5715003"/>
              <a:gd name="connsiteX2" fmla="*/ 2202657 w 4038600"/>
              <a:gd name="connsiteY2" fmla="*/ 171453 h 5715003"/>
              <a:gd name="connsiteX3" fmla="*/ 3307556 w 4038600"/>
              <a:gd name="connsiteY3" fmla="*/ 169072 h 5715003"/>
              <a:gd name="connsiteX4" fmla="*/ 3444069 w 4038600"/>
              <a:gd name="connsiteY4" fmla="*/ 4 h 5715003"/>
              <a:gd name="connsiteX5" fmla="*/ 4038600 w 4038600"/>
              <a:gd name="connsiteY5" fmla="*/ 673116 h 5715003"/>
              <a:gd name="connsiteX6" fmla="*/ 4038600 w 4038600"/>
              <a:gd name="connsiteY6" fmla="*/ 5715003 h 5715003"/>
              <a:gd name="connsiteX7" fmla="*/ 0 w 4038600"/>
              <a:gd name="connsiteY7" fmla="*/ 5715003 h 5715003"/>
              <a:gd name="connsiteX8" fmla="*/ 0 w 4038600"/>
              <a:gd name="connsiteY8" fmla="*/ 3 h 5715003"/>
              <a:gd name="connsiteX0" fmla="*/ 0 w 4038600"/>
              <a:gd name="connsiteY0" fmla="*/ 104640 h 5819640"/>
              <a:gd name="connsiteX1" fmla="*/ 2055019 w 4038600"/>
              <a:gd name="connsiteY1" fmla="*/ 104640 h 5819640"/>
              <a:gd name="connsiteX2" fmla="*/ 2202657 w 4038600"/>
              <a:gd name="connsiteY2" fmla="*/ 276090 h 5819640"/>
              <a:gd name="connsiteX3" fmla="*/ 3307556 w 4038600"/>
              <a:gd name="connsiteY3" fmla="*/ 273709 h 5819640"/>
              <a:gd name="connsiteX4" fmla="*/ 3444069 w 4038600"/>
              <a:gd name="connsiteY4" fmla="*/ 104641 h 5819640"/>
              <a:gd name="connsiteX5" fmla="*/ 4038600 w 4038600"/>
              <a:gd name="connsiteY5" fmla="*/ 99096 h 5819640"/>
              <a:gd name="connsiteX6" fmla="*/ 4038600 w 4038600"/>
              <a:gd name="connsiteY6" fmla="*/ 5819640 h 5819640"/>
              <a:gd name="connsiteX7" fmla="*/ 0 w 4038600"/>
              <a:gd name="connsiteY7" fmla="*/ 5819640 h 5819640"/>
              <a:gd name="connsiteX8" fmla="*/ 0 w 4038600"/>
              <a:gd name="connsiteY8" fmla="*/ 104640 h 5819640"/>
              <a:gd name="connsiteX0" fmla="*/ 0 w 4038600"/>
              <a:gd name="connsiteY0" fmla="*/ 5544 h 5720544"/>
              <a:gd name="connsiteX1" fmla="*/ 2055019 w 4038600"/>
              <a:gd name="connsiteY1" fmla="*/ 5544 h 5720544"/>
              <a:gd name="connsiteX2" fmla="*/ 2202657 w 4038600"/>
              <a:gd name="connsiteY2" fmla="*/ 176994 h 5720544"/>
              <a:gd name="connsiteX3" fmla="*/ 3307556 w 4038600"/>
              <a:gd name="connsiteY3" fmla="*/ 174613 h 5720544"/>
              <a:gd name="connsiteX4" fmla="*/ 3444069 w 4038600"/>
              <a:gd name="connsiteY4" fmla="*/ 5545 h 5720544"/>
              <a:gd name="connsiteX5" fmla="*/ 4038600 w 4038600"/>
              <a:gd name="connsiteY5" fmla="*/ 0 h 5720544"/>
              <a:gd name="connsiteX6" fmla="*/ 4038600 w 4038600"/>
              <a:gd name="connsiteY6" fmla="*/ 5720544 h 5720544"/>
              <a:gd name="connsiteX7" fmla="*/ 0 w 4038600"/>
              <a:gd name="connsiteY7" fmla="*/ 5720544 h 5720544"/>
              <a:gd name="connsiteX8" fmla="*/ 0 w 4038600"/>
              <a:gd name="connsiteY8" fmla="*/ 5544 h 5720544"/>
              <a:gd name="connsiteX0" fmla="*/ 0 w 4038600"/>
              <a:gd name="connsiteY0" fmla="*/ 782 h 5715782"/>
              <a:gd name="connsiteX1" fmla="*/ 2055019 w 4038600"/>
              <a:gd name="connsiteY1" fmla="*/ 782 h 5715782"/>
              <a:gd name="connsiteX2" fmla="*/ 2202657 w 4038600"/>
              <a:gd name="connsiteY2" fmla="*/ 172232 h 5715782"/>
              <a:gd name="connsiteX3" fmla="*/ 3307556 w 4038600"/>
              <a:gd name="connsiteY3" fmla="*/ 169851 h 5715782"/>
              <a:gd name="connsiteX4" fmla="*/ 3444069 w 4038600"/>
              <a:gd name="connsiteY4" fmla="*/ 783 h 5715782"/>
              <a:gd name="connsiteX5" fmla="*/ 4038600 w 4038600"/>
              <a:gd name="connsiteY5" fmla="*/ 0 h 5715782"/>
              <a:gd name="connsiteX6" fmla="*/ 4038600 w 4038600"/>
              <a:gd name="connsiteY6" fmla="*/ 5715782 h 5715782"/>
              <a:gd name="connsiteX7" fmla="*/ 0 w 4038600"/>
              <a:gd name="connsiteY7" fmla="*/ 5715782 h 5715782"/>
              <a:gd name="connsiteX8" fmla="*/ 0 w 4038600"/>
              <a:gd name="connsiteY8" fmla="*/ 782 h 5715782"/>
              <a:gd name="connsiteX0" fmla="*/ 0 w 4038600"/>
              <a:gd name="connsiteY0" fmla="*/ 782 h 5715782"/>
              <a:gd name="connsiteX1" fmla="*/ 2055019 w 4038600"/>
              <a:gd name="connsiteY1" fmla="*/ 782 h 5715782"/>
              <a:gd name="connsiteX2" fmla="*/ 2202657 w 4038600"/>
              <a:gd name="connsiteY2" fmla="*/ 172232 h 5715782"/>
              <a:gd name="connsiteX3" fmla="*/ 3307556 w 4038600"/>
              <a:gd name="connsiteY3" fmla="*/ 169851 h 5715782"/>
              <a:gd name="connsiteX4" fmla="*/ 3444069 w 4038600"/>
              <a:gd name="connsiteY4" fmla="*/ 783 h 5715782"/>
              <a:gd name="connsiteX5" fmla="*/ 4038600 w 4038600"/>
              <a:gd name="connsiteY5" fmla="*/ 0 h 5715782"/>
              <a:gd name="connsiteX6" fmla="*/ 4038600 w 4038600"/>
              <a:gd name="connsiteY6" fmla="*/ 5715782 h 5715782"/>
              <a:gd name="connsiteX7" fmla="*/ 0 w 4038600"/>
              <a:gd name="connsiteY7" fmla="*/ 5715782 h 5715782"/>
              <a:gd name="connsiteX8" fmla="*/ 0 w 4038600"/>
              <a:gd name="connsiteY8" fmla="*/ 782 h 571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8600" h="5715782">
                <a:moveTo>
                  <a:pt x="0" y="782"/>
                </a:moveTo>
                <a:lnTo>
                  <a:pt x="2055019" y="782"/>
                </a:lnTo>
                <a:cubicBezTo>
                  <a:pt x="2051050" y="-12"/>
                  <a:pt x="2201864" y="173026"/>
                  <a:pt x="2202657" y="172232"/>
                </a:cubicBezTo>
                <a:cubicBezTo>
                  <a:pt x="2197101" y="167470"/>
                  <a:pt x="3303588" y="169851"/>
                  <a:pt x="3307556" y="169851"/>
                </a:cubicBezTo>
                <a:lnTo>
                  <a:pt x="3444069" y="783"/>
                </a:lnTo>
                <a:cubicBezTo>
                  <a:pt x="3441428" y="524"/>
                  <a:pt x="4038860" y="260"/>
                  <a:pt x="4038600" y="0"/>
                </a:cubicBezTo>
                <a:lnTo>
                  <a:pt x="4038600" y="5715782"/>
                </a:lnTo>
                <a:lnTo>
                  <a:pt x="0" y="5715782"/>
                </a:lnTo>
                <a:lnTo>
                  <a:pt x="0" y="782"/>
                </a:lnTo>
                <a:close/>
              </a:path>
            </a:pathLst>
          </a:custGeom>
          <a:solidFill>
            <a:schemeClr val="accent2"/>
          </a:solidFill>
        </p:spPr>
        <p:txBody>
          <a:bodyPr lIns="457200" tIns="457200" rIns="457200" bIns="457200"/>
          <a:lstStyle>
            <a:lvl1pPr>
              <a:defRPr baseline="0">
                <a:solidFill>
                  <a:schemeClr val="bg1"/>
                </a:solidFill>
              </a:defRPr>
            </a:lvl1pPr>
          </a:lstStyle>
          <a:p>
            <a:pPr lvl="0"/>
            <a:r>
              <a:rPr lang="en-US" dirty="0"/>
              <a:t> </a:t>
            </a:r>
          </a:p>
        </p:txBody>
      </p:sp>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7581"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84330" y="710025"/>
            <a:ext cx="1441556" cy="408753"/>
          </a:xfrm>
          <a:prstGeom prst="rect">
            <a:avLst/>
          </a:prstGeom>
        </p:spPr>
      </p:pic>
      <p:sp>
        <p:nvSpPr>
          <p:cNvPr id="14" name="Rectangle 13"/>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4" name="Text Placeholder 3"/>
          <p:cNvSpPr>
            <a:spLocks noGrp="1"/>
          </p:cNvSpPr>
          <p:nvPr>
            <p:ph type="body" sz="quarter" idx="22"/>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2" name="Date Placeholder 1"/>
          <p:cNvSpPr>
            <a:spLocks noGrp="1"/>
          </p:cNvSpPr>
          <p:nvPr>
            <p:ph type="dt" sz="half" idx="27"/>
          </p:nvPr>
        </p:nvSpPr>
        <p:spPr/>
        <p:txBody>
          <a:bodyPr/>
          <a:lstStyle/>
          <a:p>
            <a:fld id="{FA504220-4E01-4DD2-B939-040BFD9C30A6}" type="datetime1">
              <a:rPr lang="en-US" smtClean="0">
                <a:solidFill>
                  <a:srgbClr val="FFFFFF">
                    <a:lumMod val="75000"/>
                  </a:srgbClr>
                </a:solidFill>
              </a:rPr>
              <a:t>3/29/19</a:t>
            </a:fld>
            <a:endParaRPr lang="en-US" dirty="0">
              <a:solidFill>
                <a:srgbClr val="FFFFFF">
                  <a:lumMod val="75000"/>
                </a:srgbClr>
              </a:solidFill>
            </a:endParaRPr>
          </a:p>
        </p:txBody>
      </p:sp>
      <p:sp>
        <p:nvSpPr>
          <p:cNvPr id="3" name="Footer Placeholder 2"/>
          <p:cNvSpPr>
            <a:spLocks noGrp="1"/>
          </p:cNvSpPr>
          <p:nvPr>
            <p:ph type="ftr" sz="quarter" idx="28"/>
          </p:nvPr>
        </p:nvSpPr>
        <p:spPr/>
        <p:txBody>
          <a:bodyPr/>
          <a:lstStyle/>
          <a:p>
            <a:r>
              <a:rPr lang="en-US" dirty="0">
                <a:solidFill>
                  <a:srgbClr val="FFFFFF">
                    <a:lumMod val="75000"/>
                  </a:srgbClr>
                </a:solidFill>
              </a:rPr>
              <a:t>Proprietary &amp; Confidential AllClear ID</a:t>
            </a:r>
          </a:p>
        </p:txBody>
      </p:sp>
      <p:sp>
        <p:nvSpPr>
          <p:cNvPr id="6" name="Slide Number Placeholder 5"/>
          <p:cNvSpPr>
            <a:spLocks noGrp="1"/>
          </p:cNvSpPr>
          <p:nvPr>
            <p:ph type="sldNum" sz="quarter" idx="29"/>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76555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with Grey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6" name="Text Placeholder 5"/>
          <p:cNvSpPr>
            <a:spLocks noGrp="1"/>
          </p:cNvSpPr>
          <p:nvPr>
            <p:ph type="body" sz="quarter" idx="20"/>
          </p:nvPr>
        </p:nvSpPr>
        <p:spPr>
          <a:xfrm>
            <a:off x="8153400" y="1397000"/>
            <a:ext cx="3429000" cy="4978401"/>
          </a:xfrm>
          <a:solidFill>
            <a:schemeClr val="tx1">
              <a:lumMod val="65000"/>
              <a:lumOff val="35000"/>
            </a:schemeClr>
          </a:solidFill>
        </p:spPr>
        <p:txBody>
          <a:bodyPr lIns="274320" tIns="274320" rIns="274320">
            <a:normAutofit/>
          </a:bodyPr>
          <a:lstStyle>
            <a:lvl1pPr>
              <a:spcAft>
                <a:spcPts val="1200"/>
              </a:spcAft>
              <a:defRPr sz="1400" cap="none" spc="0" baseline="0">
                <a:solidFill>
                  <a:schemeClr val="accent3"/>
                </a:solidFill>
                <a:latin typeface="+mn-lt"/>
              </a:defRPr>
            </a:lvl1pPr>
            <a:lvl2pPr>
              <a:spcAft>
                <a:spcPts val="1200"/>
              </a:spcAft>
              <a:defRPr sz="1200">
                <a:solidFill>
                  <a:schemeClr val="bg1">
                    <a:lumMod val="85000"/>
                  </a:schemeClr>
                </a:solidFill>
                <a:latin typeface="+mn-lt"/>
              </a:defRPr>
            </a:lvl2pPr>
            <a:lvl3pPr marL="365751">
              <a:spcAft>
                <a:spcPts val="1200"/>
              </a:spcAft>
              <a:defRPr sz="1200">
                <a:solidFill>
                  <a:schemeClr val="bg1">
                    <a:lumMod val="85000"/>
                  </a:schemeClr>
                </a:solidFill>
                <a:latin typeface="+mn-lt"/>
              </a:defRPr>
            </a:lvl3pPr>
            <a:lvl4pPr>
              <a:spcAft>
                <a:spcPts val="1200"/>
              </a:spcAft>
              <a:defRPr sz="1200">
                <a:solidFill>
                  <a:schemeClr val="bg1">
                    <a:lumMod val="85000"/>
                  </a:schemeClr>
                </a:solidFill>
                <a:latin typeface="+mn-lt"/>
              </a:defRPr>
            </a:lvl4pPr>
            <a:lvl5pPr>
              <a:spcAft>
                <a:spcPts val="1200"/>
              </a:spcAft>
              <a:defRPr sz="1200">
                <a:solidFill>
                  <a:schemeClr val="bg1">
                    <a:lumMod val="8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3186"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79935" y="710025"/>
            <a:ext cx="1441556" cy="408753"/>
          </a:xfrm>
          <a:prstGeom prst="rect">
            <a:avLst/>
          </a:prstGeom>
        </p:spPr>
      </p:pic>
      <p:sp>
        <p:nvSpPr>
          <p:cNvPr id="3" name="Text Placeholder 2"/>
          <p:cNvSpPr>
            <a:spLocks noGrp="1"/>
          </p:cNvSpPr>
          <p:nvPr>
            <p:ph type="body" sz="quarter" idx="21"/>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609601" y="-3552"/>
            <a:ext cx="8458199" cy="917952"/>
          </a:xfrm>
        </p:spPr>
        <p:txBody>
          <a:bodyPr anchor="ctr" anchorCtr="0">
            <a:normAutofit/>
          </a:bodyPr>
          <a:lstStyle>
            <a:lvl1pPr>
              <a:defRPr sz="1800" cap="all" spc="100" baseline="0">
                <a:solidFill>
                  <a:srgbClr val="FFFFFF"/>
                </a:solidFill>
                <a:latin typeface="+mj-lt"/>
              </a:defRPr>
            </a:lvl1pPr>
          </a:lstStyle>
          <a:p>
            <a:r>
              <a:rPr lang="en-US" dirty="0"/>
              <a:t>Click to edit Master title style</a:t>
            </a:r>
          </a:p>
        </p:txBody>
      </p:sp>
      <p:sp>
        <p:nvSpPr>
          <p:cNvPr id="2" name="Date Placeholder 1"/>
          <p:cNvSpPr>
            <a:spLocks noGrp="1"/>
          </p:cNvSpPr>
          <p:nvPr>
            <p:ph type="dt" sz="half" idx="22"/>
          </p:nvPr>
        </p:nvSpPr>
        <p:spPr/>
        <p:txBody>
          <a:bodyPr/>
          <a:lstStyle/>
          <a:p>
            <a:fld id="{9AA580B6-9F09-4BA1-8F0B-93EB3610B12A}" type="datetime1">
              <a:rPr lang="en-US" smtClean="0">
                <a:solidFill>
                  <a:srgbClr val="FFFFFF">
                    <a:lumMod val="75000"/>
                  </a:srgbClr>
                </a:solidFill>
              </a:rPr>
              <a:t>3/29/19</a:t>
            </a:fld>
            <a:endParaRPr lang="en-US" dirty="0">
              <a:solidFill>
                <a:srgbClr val="FFFFFF">
                  <a:lumMod val="75000"/>
                </a:srgbClr>
              </a:solidFill>
            </a:endParaRPr>
          </a:p>
        </p:txBody>
      </p:sp>
      <p:sp>
        <p:nvSpPr>
          <p:cNvPr id="4" name="Footer Placeholder 3"/>
          <p:cNvSpPr>
            <a:spLocks noGrp="1"/>
          </p:cNvSpPr>
          <p:nvPr>
            <p:ph type="ftr" sz="quarter" idx="23"/>
          </p:nvPr>
        </p:nvSpPr>
        <p:spPr/>
        <p:txBody>
          <a:bodyPr/>
          <a:lstStyle/>
          <a:p>
            <a:r>
              <a:rPr lang="en-US" dirty="0">
                <a:solidFill>
                  <a:srgbClr val="FFFFFF">
                    <a:lumMod val="75000"/>
                  </a:srgbClr>
                </a:solidFill>
              </a:rPr>
              <a:t>Proprietary &amp; Confidential AllClear ID</a:t>
            </a:r>
          </a:p>
        </p:txBody>
      </p:sp>
      <p:sp>
        <p:nvSpPr>
          <p:cNvPr id="5" name="Slide Number Placeholder 4"/>
          <p:cNvSpPr>
            <a:spLocks noGrp="1"/>
          </p:cNvSpPr>
          <p:nvPr>
            <p:ph type="sldNum" sz="quarter" idx="24"/>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067734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 with Pull Quote">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4" name="Content Placeholder 3"/>
          <p:cNvSpPr>
            <a:spLocks noGrp="1"/>
          </p:cNvSpPr>
          <p:nvPr>
            <p:ph sz="quarter" idx="24"/>
          </p:nvPr>
        </p:nvSpPr>
        <p:spPr>
          <a:xfrm>
            <a:off x="4495800" y="1397000"/>
            <a:ext cx="7086600" cy="4978400"/>
          </a:xfrm>
        </p:spPr>
        <p:txBody>
          <a:bodyPr/>
          <a:lstStyle>
            <a:lvl1pPr>
              <a:spcAft>
                <a:spcPts val="1200"/>
              </a:spcAft>
              <a:defRPr sz="3733" cap="none" baseline="0">
                <a:latin typeface="Myriad Pro Light" panose="020B0403030403020204" pitchFamily="34" charset="0"/>
              </a:defRPr>
            </a:lvl1pPr>
            <a:lvl2pPr>
              <a:defRPr sz="1867"/>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5"/>
          </p:nvPr>
        </p:nvSpPr>
        <p:spPr>
          <a:xfrm>
            <a:off x="0" y="914400"/>
            <a:ext cx="4038600" cy="5715000"/>
          </a:xfrm>
          <a:solidFill>
            <a:schemeClr val="bg1">
              <a:lumMod val="65000"/>
            </a:schemeClr>
          </a:solidFill>
        </p:spPr>
        <p:txBody>
          <a:bodyPr anchor="ctr" anchorCtr="0"/>
          <a:lstStyle>
            <a:lvl1pPr algn="ctr">
              <a:defRPr/>
            </a:lvl1pPr>
          </a:lstStyle>
          <a:p>
            <a:endParaRPr lang="en-US" dirty="0"/>
          </a:p>
        </p:txBody>
      </p:sp>
      <p:sp>
        <p:nvSpPr>
          <p:cNvPr id="13" name="Text Placeholder 29"/>
          <p:cNvSpPr>
            <a:spLocks noGrp="1"/>
          </p:cNvSpPr>
          <p:nvPr>
            <p:ph type="body" sz="quarter" idx="34"/>
          </p:nvPr>
        </p:nvSpPr>
        <p:spPr>
          <a:xfrm>
            <a:off x="-1" y="5095632"/>
            <a:ext cx="4053580" cy="1533769"/>
          </a:xfrm>
        </p:spPr>
        <p:txBody>
          <a:bodyPr lIns="182880" rIns="182880" anchor="ctr" anchorCtr="0"/>
          <a:lstStyle>
            <a:lvl1pPr algn="ctr">
              <a:spcAft>
                <a:spcPts val="800"/>
              </a:spcAft>
              <a:defRPr sz="1400" b="1" cap="none" spc="0" baseline="0">
                <a:solidFill>
                  <a:schemeClr val="bg1"/>
                </a:solidFill>
                <a:latin typeface="+mn-lt"/>
              </a:defRPr>
            </a:lvl1pPr>
            <a:lvl2pPr algn="ctr">
              <a:defRPr sz="1000" cap="none" baseline="0">
                <a:solidFill>
                  <a:schemeClr val="bg1"/>
                </a:solidFill>
              </a:defRPr>
            </a:lvl2pPr>
          </a:lstStyle>
          <a:p>
            <a:pPr lvl="0"/>
            <a:r>
              <a:rPr lang="en-US" dirty="0"/>
              <a:t>Click to edit Master text styles</a:t>
            </a:r>
          </a:p>
          <a:p>
            <a:pPr lvl="1"/>
            <a:r>
              <a:rPr lang="en-US" dirty="0"/>
              <a:t>Second level</a:t>
            </a:r>
          </a:p>
        </p:txBody>
      </p:sp>
      <p:sp>
        <p:nvSpPr>
          <p:cNvPr id="7" name="Date Placeholder 6"/>
          <p:cNvSpPr>
            <a:spLocks noGrp="1"/>
          </p:cNvSpPr>
          <p:nvPr>
            <p:ph type="dt" sz="half" idx="35"/>
          </p:nvPr>
        </p:nvSpPr>
        <p:spPr/>
        <p:txBody>
          <a:bodyPr/>
          <a:lstStyle/>
          <a:p>
            <a:fld id="{9CB698E7-476B-4043-A270-14FEADFF8B27}" type="datetime1">
              <a:rPr lang="en-US" smtClean="0">
                <a:solidFill>
                  <a:srgbClr val="FFFFFF">
                    <a:lumMod val="75000"/>
                  </a:srgbClr>
                </a:solidFill>
              </a:rPr>
              <a:t>3/29/19</a:t>
            </a:fld>
            <a:endParaRPr lang="en-US" dirty="0">
              <a:solidFill>
                <a:srgbClr val="FFFFFF">
                  <a:lumMod val="75000"/>
                </a:srgbClr>
              </a:solidFill>
            </a:endParaRPr>
          </a:p>
        </p:txBody>
      </p:sp>
      <p:sp>
        <p:nvSpPr>
          <p:cNvPr id="8" name="Footer Placeholder 7"/>
          <p:cNvSpPr>
            <a:spLocks noGrp="1"/>
          </p:cNvSpPr>
          <p:nvPr>
            <p:ph type="ftr" sz="quarter" idx="36"/>
          </p:nvPr>
        </p:nvSpPr>
        <p:spPr/>
        <p:txBody>
          <a:bodyPr/>
          <a:lstStyle/>
          <a:p>
            <a:r>
              <a:rPr lang="en-US" dirty="0">
                <a:solidFill>
                  <a:srgbClr val="FFFFFF">
                    <a:lumMod val="75000"/>
                  </a:srgbClr>
                </a:solidFill>
              </a:rPr>
              <a:t>Proprietary &amp; Confidential AllClear ID</a:t>
            </a:r>
          </a:p>
        </p:txBody>
      </p:sp>
      <p:sp>
        <p:nvSpPr>
          <p:cNvPr id="10" name="Slide Number Placeholder 9"/>
          <p:cNvSpPr>
            <a:spLocks noGrp="1"/>
          </p:cNvSpPr>
          <p:nvPr>
            <p:ph type="sldNum" sz="quarter" idx="37"/>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374242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with Large Photo Right">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4494878" y="912952"/>
            <a:ext cx="7697535" cy="5718152"/>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7534" h="5718152">
                <a:moveTo>
                  <a:pt x="0" y="0"/>
                </a:moveTo>
                <a:lnTo>
                  <a:pt x="5729008" y="1847"/>
                </a:lnTo>
                <a:cubicBezTo>
                  <a:pt x="5727472" y="1912"/>
                  <a:pt x="5874929" y="173229"/>
                  <a:pt x="5876651" y="167737"/>
                </a:cubicBezTo>
                <a:cubicBezTo>
                  <a:pt x="5876063" y="169088"/>
                  <a:pt x="6976474" y="174457"/>
                  <a:pt x="6977586" y="170488"/>
                </a:cubicBezTo>
                <a:cubicBezTo>
                  <a:pt x="6981555" y="169376"/>
                  <a:pt x="7117928" y="4069"/>
                  <a:pt x="7116340" y="2802"/>
                </a:cubicBezTo>
                <a:cubicBezTo>
                  <a:pt x="7118880" y="2173"/>
                  <a:pt x="7700575" y="3048"/>
                  <a:pt x="7697523" y="2419"/>
                </a:cubicBezTo>
                <a:cubicBezTo>
                  <a:pt x="7696570" y="1907096"/>
                  <a:pt x="7698076" y="3811772"/>
                  <a:pt x="7697123" y="5716449"/>
                </a:cubicBezTo>
                <a:lnTo>
                  <a:pt x="3171" y="5718152"/>
                </a:lnTo>
                <a:cubicBezTo>
                  <a:pt x="-3533" y="2859076"/>
                  <a:pt x="4271" y="2863939"/>
                  <a:pt x="0" y="0"/>
                </a:cubicBezTo>
                <a:close/>
              </a:path>
            </a:pathLst>
          </a:custGeom>
        </p:spPr>
        <p:txBody>
          <a:bodyPr rIns="365760" anchor="ctr" anchorCtr="0"/>
          <a:lstStyle>
            <a:lvl1pPr algn="r">
              <a:defRPr/>
            </a:lvl1pPr>
          </a:lstStyle>
          <a:p>
            <a:endParaRPr lang="en-US" dirty="0"/>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13" name="Text Placeholder 4"/>
          <p:cNvSpPr>
            <a:spLocks noGrp="1"/>
          </p:cNvSpPr>
          <p:nvPr>
            <p:ph type="body" sz="quarter" idx="23"/>
          </p:nvPr>
        </p:nvSpPr>
        <p:spPr>
          <a:xfrm>
            <a:off x="609599" y="1397000"/>
            <a:ext cx="3661007" cy="4978400"/>
          </a:xfrm>
        </p:spPr>
        <p:txBody>
          <a:bodyPr>
            <a:normAutofit/>
          </a:bodyPr>
          <a:lstStyle>
            <a:lvl1pPr>
              <a:defRPr sz="2133" spc="0"/>
            </a:lvl1pPr>
            <a:lvl2pPr>
              <a:defRPr sz="1867"/>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24"/>
          </p:nvPr>
        </p:nvSpPr>
        <p:spPr/>
        <p:txBody>
          <a:bodyPr/>
          <a:lstStyle/>
          <a:p>
            <a:fld id="{4969AF4A-FB93-4345-AEF3-B0E8EE9D78B8}" type="datetime1">
              <a:rPr lang="en-US" smtClean="0">
                <a:solidFill>
                  <a:srgbClr val="FFFFFF">
                    <a:lumMod val="75000"/>
                  </a:srgbClr>
                </a:solidFill>
              </a:rPr>
              <a:t>3/29/19</a:t>
            </a:fld>
            <a:endParaRPr lang="en-US" dirty="0">
              <a:solidFill>
                <a:srgbClr val="FFFFFF">
                  <a:lumMod val="75000"/>
                </a:srgbClr>
              </a:solidFill>
            </a:endParaRPr>
          </a:p>
        </p:txBody>
      </p:sp>
      <p:sp>
        <p:nvSpPr>
          <p:cNvPr id="7" name="Footer Placeholder 6"/>
          <p:cNvSpPr>
            <a:spLocks noGrp="1"/>
          </p:cNvSpPr>
          <p:nvPr>
            <p:ph type="ftr" sz="quarter" idx="25"/>
          </p:nvPr>
        </p:nvSpPr>
        <p:spPr/>
        <p:txBody>
          <a:bodyPr/>
          <a:lstStyle/>
          <a:p>
            <a:r>
              <a:rPr lang="en-US" dirty="0">
                <a:solidFill>
                  <a:srgbClr val="FFFFFF">
                    <a:lumMod val="75000"/>
                  </a:srgbClr>
                </a:solidFill>
              </a:rPr>
              <a:t>Proprietary &amp; Confidential AllClear ID</a:t>
            </a:r>
          </a:p>
        </p:txBody>
      </p:sp>
      <p:sp>
        <p:nvSpPr>
          <p:cNvPr id="8" name="Slide Number Placeholder 7"/>
          <p:cNvSpPr>
            <a:spLocks noGrp="1"/>
          </p:cNvSpPr>
          <p:nvPr>
            <p:ph type="sldNum" sz="quarter" idx="26"/>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680065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9145460" y="914275"/>
            <a:ext cx="3049075" cy="2819527"/>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0 w 12204359"/>
              <a:gd name="connsiteY8" fmla="*/ 0 h 5716449"/>
              <a:gd name="connsiteX0" fmla="*/ 4514335 w 12192414"/>
              <a:gd name="connsiteY0" fmla="*/ 0 h 5716449"/>
              <a:gd name="connsiteX1" fmla="*/ 10223888 w 12192414"/>
              <a:gd name="connsiteY1" fmla="*/ 1847 h 5716449"/>
              <a:gd name="connsiteX2" fmla="*/ 10371531 w 12192414"/>
              <a:gd name="connsiteY2" fmla="*/ 167737 h 5716449"/>
              <a:gd name="connsiteX3" fmla="*/ 11472466 w 12192414"/>
              <a:gd name="connsiteY3" fmla="*/ 170488 h 5716449"/>
              <a:gd name="connsiteX4" fmla="*/ 11611220 w 12192414"/>
              <a:gd name="connsiteY4" fmla="*/ 2802 h 5716449"/>
              <a:gd name="connsiteX5" fmla="*/ 12192403 w 12192414"/>
              <a:gd name="connsiteY5" fmla="*/ 2419 h 5716449"/>
              <a:gd name="connsiteX6" fmla="*/ 12192003 w 12192414"/>
              <a:gd name="connsiteY6" fmla="*/ 5716449 h 5716449"/>
              <a:gd name="connsiteX7" fmla="*/ 3 w 12192414"/>
              <a:gd name="connsiteY7" fmla="*/ 5716449 h 5716449"/>
              <a:gd name="connsiteX8" fmla="*/ 4514335 w 12192414"/>
              <a:gd name="connsiteY8" fmla="*/ 0 h 5716449"/>
              <a:gd name="connsiteX0" fmla="*/ 4769917 w 12447996"/>
              <a:gd name="connsiteY0" fmla="*/ 0 h 5716449"/>
              <a:gd name="connsiteX1" fmla="*/ 10479470 w 12447996"/>
              <a:gd name="connsiteY1" fmla="*/ 1847 h 5716449"/>
              <a:gd name="connsiteX2" fmla="*/ 10627113 w 12447996"/>
              <a:gd name="connsiteY2" fmla="*/ 167737 h 5716449"/>
              <a:gd name="connsiteX3" fmla="*/ 11728048 w 12447996"/>
              <a:gd name="connsiteY3" fmla="*/ 170488 h 5716449"/>
              <a:gd name="connsiteX4" fmla="*/ 11866802 w 12447996"/>
              <a:gd name="connsiteY4" fmla="*/ 2802 h 5716449"/>
              <a:gd name="connsiteX5" fmla="*/ 12447985 w 12447996"/>
              <a:gd name="connsiteY5" fmla="*/ 2419 h 5716449"/>
              <a:gd name="connsiteX6" fmla="*/ 12447585 w 12447996"/>
              <a:gd name="connsiteY6" fmla="*/ 5716449 h 5716449"/>
              <a:gd name="connsiteX7" fmla="*/ 255585 w 12447996"/>
              <a:gd name="connsiteY7" fmla="*/ 5716449 h 5716449"/>
              <a:gd name="connsiteX8" fmla="*/ 4769917 w 12447996"/>
              <a:gd name="connsiteY8" fmla="*/ 0 h 5716449"/>
              <a:gd name="connsiteX0" fmla="*/ 4785776 w 12463855"/>
              <a:gd name="connsiteY0" fmla="*/ 0 h 5716449"/>
              <a:gd name="connsiteX1" fmla="*/ 10495329 w 12463855"/>
              <a:gd name="connsiteY1" fmla="*/ 1847 h 5716449"/>
              <a:gd name="connsiteX2" fmla="*/ 10642972 w 12463855"/>
              <a:gd name="connsiteY2" fmla="*/ 167737 h 5716449"/>
              <a:gd name="connsiteX3" fmla="*/ 11743907 w 12463855"/>
              <a:gd name="connsiteY3" fmla="*/ 170488 h 5716449"/>
              <a:gd name="connsiteX4" fmla="*/ 11882661 w 12463855"/>
              <a:gd name="connsiteY4" fmla="*/ 2802 h 5716449"/>
              <a:gd name="connsiteX5" fmla="*/ 12463844 w 12463855"/>
              <a:gd name="connsiteY5" fmla="*/ 2419 h 5716449"/>
              <a:gd name="connsiteX6" fmla="*/ 12463444 w 12463855"/>
              <a:gd name="connsiteY6" fmla="*/ 5716449 h 5716449"/>
              <a:gd name="connsiteX7" fmla="*/ 271444 w 12463855"/>
              <a:gd name="connsiteY7" fmla="*/ 5716449 h 5716449"/>
              <a:gd name="connsiteX8" fmla="*/ 4785776 w 12463855"/>
              <a:gd name="connsiteY8" fmla="*/ 0 h 5716449"/>
              <a:gd name="connsiteX0" fmla="*/ 1355130 w 9033209"/>
              <a:gd name="connsiteY0" fmla="*/ 0 h 5727879"/>
              <a:gd name="connsiteX1" fmla="*/ 7064683 w 9033209"/>
              <a:gd name="connsiteY1" fmla="*/ 1847 h 5727879"/>
              <a:gd name="connsiteX2" fmla="*/ 7212326 w 9033209"/>
              <a:gd name="connsiteY2" fmla="*/ 167737 h 5727879"/>
              <a:gd name="connsiteX3" fmla="*/ 8313261 w 9033209"/>
              <a:gd name="connsiteY3" fmla="*/ 170488 h 5727879"/>
              <a:gd name="connsiteX4" fmla="*/ 8452015 w 9033209"/>
              <a:gd name="connsiteY4" fmla="*/ 2802 h 5727879"/>
              <a:gd name="connsiteX5" fmla="*/ 9033198 w 9033209"/>
              <a:gd name="connsiteY5" fmla="*/ 2419 h 5727879"/>
              <a:gd name="connsiteX6" fmla="*/ 9032798 w 9033209"/>
              <a:gd name="connsiteY6" fmla="*/ 5716449 h 5727879"/>
              <a:gd name="connsiteX7" fmla="*/ 1344218 w 9033209"/>
              <a:gd name="connsiteY7" fmla="*/ 5727879 h 5727879"/>
              <a:gd name="connsiteX8" fmla="*/ 1355130 w 9033209"/>
              <a:gd name="connsiteY8" fmla="*/ 0 h 5727879"/>
              <a:gd name="connsiteX0" fmla="*/ 1004805 w 8682884"/>
              <a:gd name="connsiteY0" fmla="*/ 0 h 5727879"/>
              <a:gd name="connsiteX1" fmla="*/ 6714358 w 8682884"/>
              <a:gd name="connsiteY1" fmla="*/ 1847 h 5727879"/>
              <a:gd name="connsiteX2" fmla="*/ 6862001 w 8682884"/>
              <a:gd name="connsiteY2" fmla="*/ 167737 h 5727879"/>
              <a:gd name="connsiteX3" fmla="*/ 7962936 w 8682884"/>
              <a:gd name="connsiteY3" fmla="*/ 170488 h 5727879"/>
              <a:gd name="connsiteX4" fmla="*/ 8101690 w 8682884"/>
              <a:gd name="connsiteY4" fmla="*/ 2802 h 5727879"/>
              <a:gd name="connsiteX5" fmla="*/ 8682873 w 8682884"/>
              <a:gd name="connsiteY5" fmla="*/ 2419 h 5727879"/>
              <a:gd name="connsiteX6" fmla="*/ 8682473 w 8682884"/>
              <a:gd name="connsiteY6" fmla="*/ 5716449 h 5727879"/>
              <a:gd name="connsiteX7" fmla="*/ 993893 w 8682884"/>
              <a:gd name="connsiteY7" fmla="*/ 5727879 h 5727879"/>
              <a:gd name="connsiteX8" fmla="*/ 1004805 w 8682884"/>
              <a:gd name="connsiteY8" fmla="*/ 0 h 5727879"/>
              <a:gd name="connsiteX0" fmla="*/ 10912 w 7688991"/>
              <a:gd name="connsiteY0" fmla="*/ 0 h 5727879"/>
              <a:gd name="connsiteX1" fmla="*/ 5720465 w 7688991"/>
              <a:gd name="connsiteY1" fmla="*/ 1847 h 5727879"/>
              <a:gd name="connsiteX2" fmla="*/ 5868108 w 7688991"/>
              <a:gd name="connsiteY2" fmla="*/ 167737 h 5727879"/>
              <a:gd name="connsiteX3" fmla="*/ 6969043 w 7688991"/>
              <a:gd name="connsiteY3" fmla="*/ 170488 h 5727879"/>
              <a:gd name="connsiteX4" fmla="*/ 7107797 w 7688991"/>
              <a:gd name="connsiteY4" fmla="*/ 2802 h 5727879"/>
              <a:gd name="connsiteX5" fmla="*/ 7688980 w 7688991"/>
              <a:gd name="connsiteY5" fmla="*/ 2419 h 5727879"/>
              <a:gd name="connsiteX6" fmla="*/ 7688580 w 7688991"/>
              <a:gd name="connsiteY6" fmla="*/ 5716449 h 5727879"/>
              <a:gd name="connsiteX7" fmla="*/ 0 w 7688991"/>
              <a:gd name="connsiteY7" fmla="*/ 5727879 h 5727879"/>
              <a:gd name="connsiteX8" fmla="*/ 10912 w 7688991"/>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27879"/>
              <a:gd name="connsiteX1" fmla="*/ 5729008 w 7697534"/>
              <a:gd name="connsiteY1" fmla="*/ 1847 h 5727879"/>
              <a:gd name="connsiteX2" fmla="*/ 5876651 w 7697534"/>
              <a:gd name="connsiteY2" fmla="*/ 167737 h 5727879"/>
              <a:gd name="connsiteX3" fmla="*/ 6977586 w 7697534"/>
              <a:gd name="connsiteY3" fmla="*/ 170488 h 5727879"/>
              <a:gd name="connsiteX4" fmla="*/ 7116340 w 7697534"/>
              <a:gd name="connsiteY4" fmla="*/ 2802 h 5727879"/>
              <a:gd name="connsiteX5" fmla="*/ 7697523 w 7697534"/>
              <a:gd name="connsiteY5" fmla="*/ 2419 h 5727879"/>
              <a:gd name="connsiteX6" fmla="*/ 7697123 w 7697534"/>
              <a:gd name="connsiteY6" fmla="*/ 5716449 h 5727879"/>
              <a:gd name="connsiteX7" fmla="*/ 8543 w 7697534"/>
              <a:gd name="connsiteY7" fmla="*/ 5727879 h 5727879"/>
              <a:gd name="connsiteX8" fmla="*/ 0 w 7697534"/>
              <a:gd name="connsiteY8" fmla="*/ 0 h 5727879"/>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13407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6387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0 w 7697534"/>
              <a:gd name="connsiteY0" fmla="*/ 0 h 5718152"/>
              <a:gd name="connsiteX1" fmla="*/ 5729008 w 7697534"/>
              <a:gd name="connsiteY1" fmla="*/ 1847 h 5718152"/>
              <a:gd name="connsiteX2" fmla="*/ 5876651 w 7697534"/>
              <a:gd name="connsiteY2" fmla="*/ 167737 h 5718152"/>
              <a:gd name="connsiteX3" fmla="*/ 6977586 w 7697534"/>
              <a:gd name="connsiteY3" fmla="*/ 170488 h 5718152"/>
              <a:gd name="connsiteX4" fmla="*/ 7116340 w 7697534"/>
              <a:gd name="connsiteY4" fmla="*/ 2802 h 5718152"/>
              <a:gd name="connsiteX5" fmla="*/ 7697523 w 7697534"/>
              <a:gd name="connsiteY5" fmla="*/ 2419 h 5718152"/>
              <a:gd name="connsiteX6" fmla="*/ 7697123 w 7697534"/>
              <a:gd name="connsiteY6" fmla="*/ 5716449 h 5718152"/>
              <a:gd name="connsiteX7" fmla="*/ 3171 w 7697534"/>
              <a:gd name="connsiteY7" fmla="*/ 5718152 h 5718152"/>
              <a:gd name="connsiteX8" fmla="*/ 0 w 7697534"/>
              <a:gd name="connsiteY8" fmla="*/ 0 h 5718152"/>
              <a:gd name="connsiteX0" fmla="*/ 4645037 w 7694371"/>
              <a:gd name="connsiteY0" fmla="*/ 6620 h 5716305"/>
              <a:gd name="connsiteX1" fmla="*/ 5725845 w 7694371"/>
              <a:gd name="connsiteY1" fmla="*/ 0 h 5716305"/>
              <a:gd name="connsiteX2" fmla="*/ 5873488 w 7694371"/>
              <a:gd name="connsiteY2" fmla="*/ 165890 h 5716305"/>
              <a:gd name="connsiteX3" fmla="*/ 6974423 w 7694371"/>
              <a:gd name="connsiteY3" fmla="*/ 168641 h 5716305"/>
              <a:gd name="connsiteX4" fmla="*/ 7113177 w 7694371"/>
              <a:gd name="connsiteY4" fmla="*/ 955 h 5716305"/>
              <a:gd name="connsiteX5" fmla="*/ 7694360 w 7694371"/>
              <a:gd name="connsiteY5" fmla="*/ 572 h 5716305"/>
              <a:gd name="connsiteX6" fmla="*/ 7693960 w 7694371"/>
              <a:gd name="connsiteY6" fmla="*/ 5714602 h 5716305"/>
              <a:gd name="connsiteX7" fmla="*/ 8 w 7694371"/>
              <a:gd name="connsiteY7" fmla="*/ 5716305 h 5716305"/>
              <a:gd name="connsiteX8" fmla="*/ 4645037 w 7694371"/>
              <a:gd name="connsiteY8" fmla="*/ 6620 h 5716305"/>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8571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70905 w 3049334"/>
              <a:gd name="connsiteY7" fmla="*/ 4420905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20105 w 3049334"/>
              <a:gd name="connsiteY7" fmla="*/ 2812238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05414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5650 h 5714602"/>
              <a:gd name="connsiteX8" fmla="*/ 0 w 3049334"/>
              <a:gd name="connsiteY8" fmla="*/ 6620 h 5714602"/>
              <a:gd name="connsiteX0" fmla="*/ 0 w 3049334"/>
              <a:gd name="connsiteY0" fmla="*/ 6620 h 5714602"/>
              <a:gd name="connsiteX1" fmla="*/ 1080808 w 3049334"/>
              <a:gd name="connsiteY1" fmla="*/ 0 h 5714602"/>
              <a:gd name="connsiteX2" fmla="*/ 1228451 w 3049334"/>
              <a:gd name="connsiteY2" fmla="*/ 165890 h 5714602"/>
              <a:gd name="connsiteX3" fmla="*/ 2329386 w 3049334"/>
              <a:gd name="connsiteY3" fmla="*/ 168641 h 5714602"/>
              <a:gd name="connsiteX4" fmla="*/ 2468140 w 3049334"/>
              <a:gd name="connsiteY4" fmla="*/ 955 h 5714602"/>
              <a:gd name="connsiteX5" fmla="*/ 3049323 w 3049334"/>
              <a:gd name="connsiteY5" fmla="*/ 572 h 5714602"/>
              <a:gd name="connsiteX6" fmla="*/ 3048923 w 3049334"/>
              <a:gd name="connsiteY6" fmla="*/ 5714602 h 5714602"/>
              <a:gd name="connsiteX7" fmla="*/ 3045 w 3049334"/>
              <a:gd name="connsiteY7" fmla="*/ 2818031 h 5714602"/>
              <a:gd name="connsiteX8" fmla="*/ 0 w 3049334"/>
              <a:gd name="connsiteY8" fmla="*/ 6620 h 5714602"/>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2905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717 w 3046289"/>
              <a:gd name="connsiteY0" fmla="*/ 0 h 5715126"/>
              <a:gd name="connsiteX1" fmla="*/ 1077763 w 3046289"/>
              <a:gd name="connsiteY1" fmla="*/ 524 h 5715126"/>
              <a:gd name="connsiteX2" fmla="*/ 1225406 w 3046289"/>
              <a:gd name="connsiteY2" fmla="*/ 166414 h 5715126"/>
              <a:gd name="connsiteX3" fmla="*/ 2326341 w 3046289"/>
              <a:gd name="connsiteY3" fmla="*/ 169165 h 5715126"/>
              <a:gd name="connsiteX4" fmla="*/ 2465095 w 3046289"/>
              <a:gd name="connsiteY4" fmla="*/ 1479 h 5715126"/>
              <a:gd name="connsiteX5" fmla="*/ 3046278 w 3046289"/>
              <a:gd name="connsiteY5" fmla="*/ 1096 h 5715126"/>
              <a:gd name="connsiteX6" fmla="*/ 3045878 w 3046289"/>
              <a:gd name="connsiteY6" fmla="*/ 5715126 h 5715126"/>
              <a:gd name="connsiteX7" fmla="*/ 0 w 3046289"/>
              <a:gd name="connsiteY7" fmla="*/ 2818555 h 5715126"/>
              <a:gd name="connsiteX8" fmla="*/ 1717 w 3046289"/>
              <a:gd name="connsiteY8" fmla="*/ 0 h 5715126"/>
              <a:gd name="connsiteX0" fmla="*/ 113 w 3047066"/>
              <a:gd name="connsiteY0" fmla="*/ 0 h 5715126"/>
              <a:gd name="connsiteX1" fmla="*/ 1078540 w 3047066"/>
              <a:gd name="connsiteY1" fmla="*/ 524 h 5715126"/>
              <a:gd name="connsiteX2" fmla="*/ 1226183 w 3047066"/>
              <a:gd name="connsiteY2" fmla="*/ 166414 h 5715126"/>
              <a:gd name="connsiteX3" fmla="*/ 2327118 w 3047066"/>
              <a:gd name="connsiteY3" fmla="*/ 169165 h 5715126"/>
              <a:gd name="connsiteX4" fmla="*/ 2465872 w 3047066"/>
              <a:gd name="connsiteY4" fmla="*/ 1479 h 5715126"/>
              <a:gd name="connsiteX5" fmla="*/ 3047055 w 3047066"/>
              <a:gd name="connsiteY5" fmla="*/ 1096 h 5715126"/>
              <a:gd name="connsiteX6" fmla="*/ 3046655 w 3047066"/>
              <a:gd name="connsiteY6" fmla="*/ 5715126 h 5715126"/>
              <a:gd name="connsiteX7" fmla="*/ 777 w 3047066"/>
              <a:gd name="connsiteY7" fmla="*/ 2818555 h 5715126"/>
              <a:gd name="connsiteX8" fmla="*/ 113 w 3047066"/>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5715126"/>
              <a:gd name="connsiteX1" fmla="*/ 1078427 w 3046953"/>
              <a:gd name="connsiteY1" fmla="*/ 524 h 5715126"/>
              <a:gd name="connsiteX2" fmla="*/ 1226070 w 3046953"/>
              <a:gd name="connsiteY2" fmla="*/ 166414 h 5715126"/>
              <a:gd name="connsiteX3" fmla="*/ 2327005 w 3046953"/>
              <a:gd name="connsiteY3" fmla="*/ 169165 h 5715126"/>
              <a:gd name="connsiteX4" fmla="*/ 2465759 w 3046953"/>
              <a:gd name="connsiteY4" fmla="*/ 1479 h 5715126"/>
              <a:gd name="connsiteX5" fmla="*/ 3046942 w 3046953"/>
              <a:gd name="connsiteY5" fmla="*/ 1096 h 5715126"/>
              <a:gd name="connsiteX6" fmla="*/ 3046542 w 3046953"/>
              <a:gd name="connsiteY6" fmla="*/ 5715126 h 5715126"/>
              <a:gd name="connsiteX7" fmla="*/ 664 w 3046953"/>
              <a:gd name="connsiteY7" fmla="*/ 2818555 h 5715126"/>
              <a:gd name="connsiteX8" fmla="*/ 0 w 3046953"/>
              <a:gd name="connsiteY8" fmla="*/ 0 h 5715126"/>
              <a:gd name="connsiteX0" fmla="*/ 0 w 3046953"/>
              <a:gd name="connsiteY0" fmla="*/ 0 h 3907758"/>
              <a:gd name="connsiteX1" fmla="*/ 1078427 w 3046953"/>
              <a:gd name="connsiteY1" fmla="*/ 524 h 3907758"/>
              <a:gd name="connsiteX2" fmla="*/ 1226070 w 3046953"/>
              <a:gd name="connsiteY2" fmla="*/ 166414 h 3907758"/>
              <a:gd name="connsiteX3" fmla="*/ 2327005 w 3046953"/>
              <a:gd name="connsiteY3" fmla="*/ 169165 h 3907758"/>
              <a:gd name="connsiteX4" fmla="*/ 2465759 w 3046953"/>
              <a:gd name="connsiteY4" fmla="*/ 1479 h 3907758"/>
              <a:gd name="connsiteX5" fmla="*/ 3046942 w 3046953"/>
              <a:gd name="connsiteY5" fmla="*/ 1096 h 3907758"/>
              <a:gd name="connsiteX6" fmla="*/ 3046542 w 3046953"/>
              <a:gd name="connsiteY6" fmla="*/ 3907758 h 3907758"/>
              <a:gd name="connsiteX7" fmla="*/ 664 w 3046953"/>
              <a:gd name="connsiteY7" fmla="*/ 2818555 h 3907758"/>
              <a:gd name="connsiteX8" fmla="*/ 0 w 3046953"/>
              <a:gd name="connsiteY8" fmla="*/ 0 h 390775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6953"/>
              <a:gd name="connsiteY0" fmla="*/ 0 h 2821908"/>
              <a:gd name="connsiteX1" fmla="*/ 1078427 w 3046953"/>
              <a:gd name="connsiteY1" fmla="*/ 524 h 2821908"/>
              <a:gd name="connsiteX2" fmla="*/ 1226070 w 3046953"/>
              <a:gd name="connsiteY2" fmla="*/ 166414 h 2821908"/>
              <a:gd name="connsiteX3" fmla="*/ 2327005 w 3046953"/>
              <a:gd name="connsiteY3" fmla="*/ 169165 h 2821908"/>
              <a:gd name="connsiteX4" fmla="*/ 2465759 w 3046953"/>
              <a:gd name="connsiteY4" fmla="*/ 1479 h 2821908"/>
              <a:gd name="connsiteX5" fmla="*/ 3046942 w 3046953"/>
              <a:gd name="connsiteY5" fmla="*/ 1096 h 2821908"/>
              <a:gd name="connsiteX6" fmla="*/ 3046542 w 3046953"/>
              <a:gd name="connsiteY6" fmla="*/ 2821908 h 2821908"/>
              <a:gd name="connsiteX7" fmla="*/ 664 w 3046953"/>
              <a:gd name="connsiteY7" fmla="*/ 2818555 h 2821908"/>
              <a:gd name="connsiteX8" fmla="*/ 0 w 3046953"/>
              <a:gd name="connsiteY8" fmla="*/ 0 h 2821908"/>
              <a:gd name="connsiteX0" fmla="*/ 0 w 3049075"/>
              <a:gd name="connsiteY0" fmla="*/ 0 h 2819527"/>
              <a:gd name="connsiteX1" fmla="*/ 1078427 w 3049075"/>
              <a:gd name="connsiteY1" fmla="*/ 524 h 2819527"/>
              <a:gd name="connsiteX2" fmla="*/ 1226070 w 3049075"/>
              <a:gd name="connsiteY2" fmla="*/ 166414 h 2819527"/>
              <a:gd name="connsiteX3" fmla="*/ 2327005 w 3049075"/>
              <a:gd name="connsiteY3" fmla="*/ 169165 h 2819527"/>
              <a:gd name="connsiteX4" fmla="*/ 2465759 w 3049075"/>
              <a:gd name="connsiteY4" fmla="*/ 1479 h 2819527"/>
              <a:gd name="connsiteX5" fmla="*/ 3046942 w 3049075"/>
              <a:gd name="connsiteY5" fmla="*/ 1096 h 2819527"/>
              <a:gd name="connsiteX6" fmla="*/ 3048924 w 3049075"/>
              <a:gd name="connsiteY6" fmla="*/ 2819527 h 2819527"/>
              <a:gd name="connsiteX7" fmla="*/ 664 w 3049075"/>
              <a:gd name="connsiteY7" fmla="*/ 2818555 h 2819527"/>
              <a:gd name="connsiteX8" fmla="*/ 0 w 3049075"/>
              <a:gd name="connsiteY8" fmla="*/ 0 h 28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075" h="2819527">
                <a:moveTo>
                  <a:pt x="0" y="0"/>
                </a:moveTo>
                <a:lnTo>
                  <a:pt x="1078427" y="524"/>
                </a:lnTo>
                <a:cubicBezTo>
                  <a:pt x="1076891" y="589"/>
                  <a:pt x="1224348" y="171906"/>
                  <a:pt x="1226070" y="166414"/>
                </a:cubicBezTo>
                <a:cubicBezTo>
                  <a:pt x="1225482" y="167765"/>
                  <a:pt x="2325893" y="173134"/>
                  <a:pt x="2327005" y="169165"/>
                </a:cubicBezTo>
                <a:cubicBezTo>
                  <a:pt x="2330974" y="168053"/>
                  <a:pt x="2467347" y="2746"/>
                  <a:pt x="2465759" y="1479"/>
                </a:cubicBezTo>
                <a:cubicBezTo>
                  <a:pt x="2468299" y="850"/>
                  <a:pt x="3049994" y="1725"/>
                  <a:pt x="3046942" y="1096"/>
                </a:cubicBezTo>
                <a:cubicBezTo>
                  <a:pt x="3045989" y="1905773"/>
                  <a:pt x="3049877" y="914850"/>
                  <a:pt x="3048924" y="2819527"/>
                </a:cubicBezTo>
                <a:lnTo>
                  <a:pt x="664" y="2818555"/>
                </a:lnTo>
                <a:cubicBezTo>
                  <a:pt x="443" y="1879037"/>
                  <a:pt x="221" y="939518"/>
                  <a:pt x="0" y="0"/>
                </a:cubicBezTo>
                <a:close/>
              </a:path>
            </a:pathLst>
          </a:custGeom>
          <a:solidFill>
            <a:schemeClr val="bg1">
              <a:lumMod val="75000"/>
            </a:schemeClr>
          </a:solidFill>
        </p:spPr>
        <p:txBody>
          <a:bodyPr rIns="0" anchor="ctr" anchorCtr="0"/>
          <a:lstStyle>
            <a:lvl1pPr algn="ctr">
              <a:defRPr/>
            </a:lvl1pPr>
          </a:lstStyle>
          <a:p>
            <a:r>
              <a:rPr lang="en-US" dirty="0"/>
              <a:t>Photo 4</a:t>
            </a:r>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4" name="Picture Placeholder 3"/>
          <p:cNvSpPr>
            <a:spLocks noGrp="1"/>
          </p:cNvSpPr>
          <p:nvPr>
            <p:ph type="pic" sz="quarter" idx="23" hasCustomPrompt="1"/>
          </p:nvPr>
        </p:nvSpPr>
        <p:spPr>
          <a:xfrm>
            <a:off x="0" y="914400"/>
            <a:ext cx="3048000" cy="2819400"/>
          </a:xfrm>
          <a:solidFill>
            <a:schemeClr val="bg1">
              <a:lumMod val="75000"/>
            </a:schemeClr>
          </a:solidFill>
        </p:spPr>
        <p:txBody>
          <a:bodyPr anchor="ctr" anchorCtr="0"/>
          <a:lstStyle>
            <a:lvl1pPr algn="ctr">
              <a:defRPr baseline="0"/>
            </a:lvl1pPr>
          </a:lstStyle>
          <a:p>
            <a:r>
              <a:rPr lang="en-US" dirty="0"/>
              <a:t>Photo 1</a:t>
            </a:r>
          </a:p>
        </p:txBody>
      </p:sp>
      <p:sp>
        <p:nvSpPr>
          <p:cNvPr id="6" name="Picture Placeholder 5"/>
          <p:cNvSpPr>
            <a:spLocks noGrp="1"/>
          </p:cNvSpPr>
          <p:nvPr>
            <p:ph type="pic" sz="quarter" idx="24" hasCustomPrompt="1"/>
          </p:nvPr>
        </p:nvSpPr>
        <p:spPr>
          <a:xfrm>
            <a:off x="3048000" y="914400"/>
            <a:ext cx="3048000" cy="2819400"/>
          </a:xfrm>
          <a:solidFill>
            <a:schemeClr val="bg1">
              <a:lumMod val="75000"/>
            </a:schemeClr>
          </a:solidFill>
        </p:spPr>
        <p:txBody>
          <a:bodyPr anchor="ctr" anchorCtr="0"/>
          <a:lstStyle>
            <a:lvl1pPr algn="ctr">
              <a:defRPr/>
            </a:lvl1pPr>
          </a:lstStyle>
          <a:p>
            <a:r>
              <a:rPr lang="en-US" dirty="0"/>
              <a:t>Photo 2</a:t>
            </a:r>
          </a:p>
        </p:txBody>
      </p:sp>
      <p:sp>
        <p:nvSpPr>
          <p:cNvPr id="8" name="Picture Placeholder 7"/>
          <p:cNvSpPr>
            <a:spLocks noGrp="1"/>
          </p:cNvSpPr>
          <p:nvPr>
            <p:ph type="pic" sz="quarter" idx="25" hasCustomPrompt="1"/>
          </p:nvPr>
        </p:nvSpPr>
        <p:spPr>
          <a:xfrm>
            <a:off x="6096000" y="914400"/>
            <a:ext cx="3048000" cy="2819400"/>
          </a:xfrm>
          <a:solidFill>
            <a:schemeClr val="bg1">
              <a:lumMod val="75000"/>
            </a:schemeClr>
          </a:solidFill>
        </p:spPr>
        <p:txBody>
          <a:bodyPr anchor="ctr" anchorCtr="0"/>
          <a:lstStyle>
            <a:lvl1pPr algn="ctr">
              <a:defRPr/>
            </a:lvl1pPr>
          </a:lstStyle>
          <a:p>
            <a:r>
              <a:rPr lang="en-US" dirty="0"/>
              <a:t>Photo 3</a:t>
            </a:r>
          </a:p>
        </p:txBody>
      </p:sp>
      <p:sp>
        <p:nvSpPr>
          <p:cNvPr id="19" name="Picture Placeholder 18"/>
          <p:cNvSpPr>
            <a:spLocks noGrp="1"/>
          </p:cNvSpPr>
          <p:nvPr>
            <p:ph type="pic" sz="quarter" idx="26" hasCustomPrompt="1"/>
          </p:nvPr>
        </p:nvSpPr>
        <p:spPr>
          <a:xfrm>
            <a:off x="0" y="3733800"/>
            <a:ext cx="3048000" cy="2895600"/>
          </a:xfrm>
          <a:solidFill>
            <a:schemeClr val="bg1">
              <a:lumMod val="75000"/>
            </a:schemeClr>
          </a:solidFill>
        </p:spPr>
        <p:txBody>
          <a:bodyPr anchor="ctr" anchorCtr="0"/>
          <a:lstStyle>
            <a:lvl1pPr algn="ctr">
              <a:defRPr/>
            </a:lvl1pPr>
          </a:lstStyle>
          <a:p>
            <a:r>
              <a:rPr lang="en-US" dirty="0"/>
              <a:t>Photo 5</a:t>
            </a:r>
          </a:p>
        </p:txBody>
      </p:sp>
      <p:sp>
        <p:nvSpPr>
          <p:cNvPr id="21" name="Picture Placeholder 20"/>
          <p:cNvSpPr>
            <a:spLocks noGrp="1"/>
          </p:cNvSpPr>
          <p:nvPr>
            <p:ph type="pic" sz="quarter" idx="27" hasCustomPrompt="1"/>
          </p:nvPr>
        </p:nvSpPr>
        <p:spPr>
          <a:xfrm>
            <a:off x="3048000" y="3733800"/>
            <a:ext cx="3048000" cy="2895600"/>
          </a:xfrm>
          <a:solidFill>
            <a:schemeClr val="bg1">
              <a:lumMod val="75000"/>
            </a:schemeClr>
          </a:solidFill>
        </p:spPr>
        <p:txBody>
          <a:bodyPr anchor="ctr" anchorCtr="0"/>
          <a:lstStyle>
            <a:lvl1pPr algn="ctr">
              <a:defRPr/>
            </a:lvl1pPr>
          </a:lstStyle>
          <a:p>
            <a:r>
              <a:rPr lang="en-US" dirty="0"/>
              <a:t>Photo 6</a:t>
            </a:r>
          </a:p>
        </p:txBody>
      </p:sp>
      <p:sp>
        <p:nvSpPr>
          <p:cNvPr id="26" name="Picture Placeholder 25"/>
          <p:cNvSpPr>
            <a:spLocks noGrp="1"/>
          </p:cNvSpPr>
          <p:nvPr>
            <p:ph type="pic" sz="quarter" idx="28" hasCustomPrompt="1"/>
          </p:nvPr>
        </p:nvSpPr>
        <p:spPr>
          <a:xfrm>
            <a:off x="6096000" y="3733800"/>
            <a:ext cx="3048000" cy="2895600"/>
          </a:xfrm>
          <a:solidFill>
            <a:schemeClr val="bg1">
              <a:lumMod val="75000"/>
            </a:schemeClr>
          </a:solidFill>
        </p:spPr>
        <p:txBody>
          <a:bodyPr anchor="ctr" anchorCtr="0"/>
          <a:lstStyle>
            <a:lvl1pPr algn="ctr">
              <a:defRPr/>
            </a:lvl1pPr>
          </a:lstStyle>
          <a:p>
            <a:r>
              <a:rPr lang="en-US" dirty="0"/>
              <a:t>Photo 7</a:t>
            </a:r>
          </a:p>
        </p:txBody>
      </p:sp>
      <p:sp>
        <p:nvSpPr>
          <p:cNvPr id="28" name="Picture Placeholder 27"/>
          <p:cNvSpPr>
            <a:spLocks noGrp="1"/>
          </p:cNvSpPr>
          <p:nvPr>
            <p:ph type="pic" sz="quarter" idx="29" hasCustomPrompt="1"/>
          </p:nvPr>
        </p:nvSpPr>
        <p:spPr>
          <a:xfrm>
            <a:off x="9144000" y="3733800"/>
            <a:ext cx="3048000" cy="2895600"/>
          </a:xfrm>
          <a:solidFill>
            <a:schemeClr val="bg1">
              <a:lumMod val="75000"/>
            </a:schemeClr>
          </a:solidFill>
        </p:spPr>
        <p:txBody>
          <a:bodyPr anchor="ctr" anchorCtr="0"/>
          <a:lstStyle>
            <a:lvl1pPr algn="ctr">
              <a:defRPr/>
            </a:lvl1pPr>
          </a:lstStyle>
          <a:p>
            <a:r>
              <a:rPr lang="en-US" dirty="0"/>
              <a:t>Photo 8</a:t>
            </a:r>
          </a:p>
        </p:txBody>
      </p:sp>
      <p:sp>
        <p:nvSpPr>
          <p:cNvPr id="30" name="Text Placeholder 29"/>
          <p:cNvSpPr>
            <a:spLocks noGrp="1"/>
          </p:cNvSpPr>
          <p:nvPr>
            <p:ph type="body" sz="quarter" idx="30"/>
          </p:nvPr>
        </p:nvSpPr>
        <p:spPr>
          <a:xfrm>
            <a:off x="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39" name="Text Placeholder 29"/>
          <p:cNvSpPr>
            <a:spLocks noGrp="1"/>
          </p:cNvSpPr>
          <p:nvPr>
            <p:ph type="body" sz="quarter" idx="31"/>
          </p:nvPr>
        </p:nvSpPr>
        <p:spPr>
          <a:xfrm>
            <a:off x="3048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0" name="Text Placeholder 29"/>
          <p:cNvSpPr>
            <a:spLocks noGrp="1"/>
          </p:cNvSpPr>
          <p:nvPr>
            <p:ph type="body" sz="quarter" idx="32"/>
          </p:nvPr>
        </p:nvSpPr>
        <p:spPr>
          <a:xfrm>
            <a:off x="6096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1" name="Text Placeholder 29"/>
          <p:cNvSpPr>
            <a:spLocks noGrp="1"/>
          </p:cNvSpPr>
          <p:nvPr>
            <p:ph type="body" sz="quarter" idx="33"/>
          </p:nvPr>
        </p:nvSpPr>
        <p:spPr>
          <a:xfrm>
            <a:off x="9144000" y="2819400"/>
            <a:ext cx="3048000" cy="9144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2" name="Text Placeholder 29"/>
          <p:cNvSpPr>
            <a:spLocks noGrp="1"/>
          </p:cNvSpPr>
          <p:nvPr>
            <p:ph type="body" sz="quarter" idx="34"/>
          </p:nvPr>
        </p:nvSpPr>
        <p:spPr>
          <a:xfrm>
            <a:off x="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3" name="Text Placeholder 29"/>
          <p:cNvSpPr>
            <a:spLocks noGrp="1"/>
          </p:cNvSpPr>
          <p:nvPr>
            <p:ph type="body" sz="quarter" idx="35"/>
          </p:nvPr>
        </p:nvSpPr>
        <p:spPr>
          <a:xfrm>
            <a:off x="3048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4" name="Text Placeholder 29"/>
          <p:cNvSpPr>
            <a:spLocks noGrp="1"/>
          </p:cNvSpPr>
          <p:nvPr>
            <p:ph type="body" sz="quarter" idx="36"/>
          </p:nvPr>
        </p:nvSpPr>
        <p:spPr>
          <a:xfrm>
            <a:off x="6096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45" name="Text Placeholder 29"/>
          <p:cNvSpPr>
            <a:spLocks noGrp="1"/>
          </p:cNvSpPr>
          <p:nvPr>
            <p:ph type="body" sz="quarter" idx="37"/>
          </p:nvPr>
        </p:nvSpPr>
        <p:spPr>
          <a:xfrm>
            <a:off x="9144000" y="5765800"/>
            <a:ext cx="3048000" cy="863600"/>
          </a:xfrm>
        </p:spPr>
        <p:txBody>
          <a:bodyPr lIns="182880" rIns="182880" anchor="ctr" anchorCtr="0"/>
          <a:lstStyle>
            <a:lvl1pPr algn="ctr">
              <a:spcAft>
                <a:spcPts val="800"/>
              </a:spcAft>
              <a:defRPr sz="1400" b="1" cap="none" spc="0" baseline="0">
                <a:solidFill>
                  <a:schemeClr val="bg1"/>
                </a:solidFill>
                <a:latin typeface="+mn-lt"/>
              </a:defRPr>
            </a:lvl1pPr>
            <a:lvl2pPr algn="ctr">
              <a:spcAft>
                <a:spcPts val="800"/>
              </a:spcAft>
              <a:defRPr sz="1000" cap="none" spc="0" baseline="0">
                <a:solidFill>
                  <a:schemeClr val="bg1"/>
                </a:solidFill>
              </a:defRPr>
            </a:lvl2pPr>
          </a:lstStyle>
          <a:p>
            <a:pPr lvl="0"/>
            <a:r>
              <a:rPr lang="en-US" dirty="0"/>
              <a:t>Click to edit Master text styles</a:t>
            </a:r>
          </a:p>
          <a:p>
            <a:pPr lvl="1"/>
            <a:r>
              <a:rPr lang="en-US" dirty="0"/>
              <a:t>Second level</a:t>
            </a:r>
          </a:p>
        </p:txBody>
      </p:sp>
      <p:sp>
        <p:nvSpPr>
          <p:cNvPr id="2" name="Date Placeholder 1"/>
          <p:cNvSpPr>
            <a:spLocks noGrp="1"/>
          </p:cNvSpPr>
          <p:nvPr>
            <p:ph type="dt" sz="half" idx="38"/>
          </p:nvPr>
        </p:nvSpPr>
        <p:spPr/>
        <p:txBody>
          <a:bodyPr/>
          <a:lstStyle/>
          <a:p>
            <a:fld id="{3A44712B-5241-48DD-8571-8FA6FF9D462C}" type="datetime1">
              <a:rPr lang="en-US" smtClean="0">
                <a:solidFill>
                  <a:srgbClr val="FFFFFF">
                    <a:lumMod val="75000"/>
                  </a:srgbClr>
                </a:solidFill>
              </a:rPr>
              <a:t>3/29/19</a:t>
            </a:fld>
            <a:endParaRPr lang="en-US" dirty="0">
              <a:solidFill>
                <a:srgbClr val="FFFFFF">
                  <a:lumMod val="75000"/>
                </a:srgbClr>
              </a:solidFill>
            </a:endParaRPr>
          </a:p>
        </p:txBody>
      </p:sp>
      <p:sp>
        <p:nvSpPr>
          <p:cNvPr id="5" name="Footer Placeholder 4"/>
          <p:cNvSpPr>
            <a:spLocks noGrp="1"/>
          </p:cNvSpPr>
          <p:nvPr>
            <p:ph type="ftr" sz="quarter" idx="39"/>
          </p:nvPr>
        </p:nvSpPr>
        <p:spPr/>
        <p:txBody>
          <a:bodyPr/>
          <a:lstStyle/>
          <a:p>
            <a:r>
              <a:rPr lang="en-US" dirty="0">
                <a:solidFill>
                  <a:srgbClr val="FFFFFF">
                    <a:lumMod val="75000"/>
                  </a:srgbClr>
                </a:solidFill>
              </a:rPr>
              <a:t>Proprietary &amp; Confidential AllClear ID</a:t>
            </a:r>
          </a:p>
        </p:txBody>
      </p:sp>
      <p:sp>
        <p:nvSpPr>
          <p:cNvPr id="7" name="Slide Number Placeholder 6"/>
          <p:cNvSpPr>
            <a:spLocks noGrp="1"/>
          </p:cNvSpPr>
          <p:nvPr>
            <p:ph type="sldNum" sz="quarter" idx="40"/>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820990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guide id="3" pos="7680">
          <p15:clr>
            <a:srgbClr val="FBAE40"/>
          </p15:clr>
        </p15:guide>
        <p15:guide id="4" pos="2560">
          <p15:clr>
            <a:srgbClr val="FBAE40"/>
          </p15:clr>
        </p15:guide>
        <p15:guide id="5" orient="horz" pos="313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ble or text over image">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11948" y="912953"/>
            <a:ext cx="12204359" cy="5716449"/>
          </a:xfrm>
          <a:custGeom>
            <a:avLst/>
            <a:gdLst>
              <a:gd name="connsiteX0" fmla="*/ 952519 w 12192000"/>
              <a:gd name="connsiteY0" fmla="*/ 0 h 5715001"/>
              <a:gd name="connsiteX1" fmla="*/ 11239481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2192000 w 12192000"/>
              <a:gd name="connsiteY2" fmla="*/ 952519 h 5715001"/>
              <a:gd name="connsiteX3" fmla="*/ 12192000 w 12192000"/>
              <a:gd name="connsiteY3" fmla="*/ 5715001 h 5715001"/>
              <a:gd name="connsiteX4" fmla="*/ 0 w 12192000"/>
              <a:gd name="connsiteY4" fmla="*/ 5715001 h 5715001"/>
              <a:gd name="connsiteX5" fmla="*/ 0 w 12192000"/>
              <a:gd name="connsiteY5" fmla="*/ 952519 h 5715001"/>
              <a:gd name="connsiteX6" fmla="*/ 952519 w 12192000"/>
              <a:gd name="connsiteY6"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906897 w 12192000"/>
              <a:gd name="connsiteY2" fmla="*/ 481914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05632 w 12192000"/>
              <a:gd name="connsiteY1" fmla="*/ 0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5240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2000"/>
              <a:gd name="connsiteY0" fmla="*/ 0 h 5715001"/>
              <a:gd name="connsiteX1" fmla="*/ 10217062 w 12192000"/>
              <a:gd name="connsiteY1" fmla="*/ 2857 h 5715001"/>
              <a:gd name="connsiteX2" fmla="*/ 10363200 w 12192000"/>
              <a:gd name="connsiteY2" fmla="*/ 163831 h 5715001"/>
              <a:gd name="connsiteX3" fmla="*/ 12192000 w 12192000"/>
              <a:gd name="connsiteY3" fmla="*/ 952519 h 5715001"/>
              <a:gd name="connsiteX4" fmla="*/ 12192000 w 12192000"/>
              <a:gd name="connsiteY4" fmla="*/ 5715001 h 5715001"/>
              <a:gd name="connsiteX5" fmla="*/ 0 w 12192000"/>
              <a:gd name="connsiteY5" fmla="*/ 5715001 h 5715001"/>
              <a:gd name="connsiteX6" fmla="*/ 0 w 12192000"/>
              <a:gd name="connsiteY6" fmla="*/ 952519 h 5715001"/>
              <a:gd name="connsiteX7" fmla="*/ 952519 w 12192000"/>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2194858 w 12194858"/>
              <a:gd name="connsiteY3" fmla="*/ 971 h 5715001"/>
              <a:gd name="connsiteX4" fmla="*/ 12192000 w 12194858"/>
              <a:gd name="connsiteY4" fmla="*/ 5715001 h 5715001"/>
              <a:gd name="connsiteX5" fmla="*/ 0 w 12194858"/>
              <a:gd name="connsiteY5" fmla="*/ 5715001 h 5715001"/>
              <a:gd name="connsiteX6" fmla="*/ 0 w 12194858"/>
              <a:gd name="connsiteY6" fmla="*/ 952519 h 5715001"/>
              <a:gd name="connsiteX7" fmla="*/ 952519 w 12194858"/>
              <a:gd name="connsiteY7"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590020 w 12194858"/>
              <a:gd name="connsiteY3" fmla="*/ 10572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621453 w 12194858"/>
              <a:gd name="connsiteY3" fmla="*/ 2858 h 5715001"/>
              <a:gd name="connsiteX4" fmla="*/ 12194858 w 12194858"/>
              <a:gd name="connsiteY4" fmla="*/ 971 h 5715001"/>
              <a:gd name="connsiteX5" fmla="*/ 12192000 w 12194858"/>
              <a:gd name="connsiteY5" fmla="*/ 5715001 h 5715001"/>
              <a:gd name="connsiteX6" fmla="*/ 0 w 12194858"/>
              <a:gd name="connsiteY6" fmla="*/ 5715001 h 5715001"/>
              <a:gd name="connsiteX7" fmla="*/ 0 w 12194858"/>
              <a:gd name="connsiteY7" fmla="*/ 952519 h 5715001"/>
              <a:gd name="connsiteX8" fmla="*/ 952519 w 12194858"/>
              <a:gd name="connsiteY8"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67148 w 12194858"/>
              <a:gd name="connsiteY3" fmla="*/ 25718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4858"/>
              <a:gd name="connsiteY0" fmla="*/ 0 h 5715001"/>
              <a:gd name="connsiteX1" fmla="*/ 10217062 w 12194858"/>
              <a:gd name="connsiteY1" fmla="*/ 2857 h 5715001"/>
              <a:gd name="connsiteX2" fmla="*/ 10363200 w 12194858"/>
              <a:gd name="connsiteY2" fmla="*/ 163831 h 5715001"/>
              <a:gd name="connsiteX3" fmla="*/ 11470005 w 12194858"/>
              <a:gd name="connsiteY3" fmla="*/ 171450 h 5715001"/>
              <a:gd name="connsiteX4" fmla="*/ 11621453 w 12194858"/>
              <a:gd name="connsiteY4" fmla="*/ 2858 h 5715001"/>
              <a:gd name="connsiteX5" fmla="*/ 12194858 w 12194858"/>
              <a:gd name="connsiteY5" fmla="*/ 971 h 5715001"/>
              <a:gd name="connsiteX6" fmla="*/ 12192000 w 12194858"/>
              <a:gd name="connsiteY6" fmla="*/ 5715001 h 5715001"/>
              <a:gd name="connsiteX7" fmla="*/ 0 w 12194858"/>
              <a:gd name="connsiteY7" fmla="*/ 5715001 h 5715001"/>
              <a:gd name="connsiteX8" fmla="*/ 0 w 12194858"/>
              <a:gd name="connsiteY8" fmla="*/ 952519 h 5715001"/>
              <a:gd name="connsiteX9" fmla="*/ 952519 w 12194858"/>
              <a:gd name="connsiteY9" fmla="*/ 0 h 5715001"/>
              <a:gd name="connsiteX0" fmla="*/ 952519 w 12197316"/>
              <a:gd name="connsiteY0" fmla="*/ 0 h 5715001"/>
              <a:gd name="connsiteX1" fmla="*/ 10217062 w 12197316"/>
              <a:gd name="connsiteY1" fmla="*/ 2857 h 5715001"/>
              <a:gd name="connsiteX2" fmla="*/ 10363200 w 12197316"/>
              <a:gd name="connsiteY2" fmla="*/ 163831 h 5715001"/>
              <a:gd name="connsiteX3" fmla="*/ 11470005 w 12197316"/>
              <a:gd name="connsiteY3" fmla="*/ 171450 h 5715001"/>
              <a:gd name="connsiteX4" fmla="*/ 11621453 w 12197316"/>
              <a:gd name="connsiteY4" fmla="*/ 2858 h 5715001"/>
              <a:gd name="connsiteX5" fmla="*/ 12197316 w 12197316"/>
              <a:gd name="connsiteY5" fmla="*/ 971 h 5715001"/>
              <a:gd name="connsiteX6" fmla="*/ 12192000 w 12197316"/>
              <a:gd name="connsiteY6" fmla="*/ 5715001 h 5715001"/>
              <a:gd name="connsiteX7" fmla="*/ 0 w 12197316"/>
              <a:gd name="connsiteY7" fmla="*/ 5715001 h 5715001"/>
              <a:gd name="connsiteX8" fmla="*/ 0 w 12197316"/>
              <a:gd name="connsiteY8" fmla="*/ 952519 h 5715001"/>
              <a:gd name="connsiteX9" fmla="*/ 952519 w 12197316"/>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2858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3911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0005 w 12197328"/>
              <a:gd name="connsiteY3" fmla="*/ 171450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94586 w 12197328"/>
              <a:gd name="connsiteY3" fmla="*/ 235359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3200 w 12197328"/>
              <a:gd name="connsiteY2" fmla="*/ 163831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17062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952519 w 12197328"/>
              <a:gd name="connsiteY0" fmla="*/ 0 h 5715001"/>
              <a:gd name="connsiteX1" fmla="*/ 10224436 w 12197328"/>
              <a:gd name="connsiteY1" fmla="*/ 2857 h 5715001"/>
              <a:gd name="connsiteX2" fmla="*/ 10368116 w 12197328"/>
              <a:gd name="connsiteY2" fmla="*/ 166289 h 5715001"/>
              <a:gd name="connsiteX3" fmla="*/ 11472463 w 12197328"/>
              <a:gd name="connsiteY3" fmla="*/ 166533 h 5715001"/>
              <a:gd name="connsiteX4" fmla="*/ 11621453 w 12197328"/>
              <a:gd name="connsiteY4" fmla="*/ 400 h 5715001"/>
              <a:gd name="connsiteX5" fmla="*/ 12197316 w 12197328"/>
              <a:gd name="connsiteY5" fmla="*/ 971 h 5715001"/>
              <a:gd name="connsiteX6" fmla="*/ 12192000 w 12197328"/>
              <a:gd name="connsiteY6" fmla="*/ 5715001 h 5715001"/>
              <a:gd name="connsiteX7" fmla="*/ 0 w 12197328"/>
              <a:gd name="connsiteY7" fmla="*/ 5715001 h 5715001"/>
              <a:gd name="connsiteX8" fmla="*/ 0 w 12197328"/>
              <a:gd name="connsiteY8" fmla="*/ 952519 h 5715001"/>
              <a:gd name="connsiteX9" fmla="*/ 952519 w 12197328"/>
              <a:gd name="connsiteY9" fmla="*/ 0 h 5715001"/>
              <a:gd name="connsiteX0" fmla="*/ 240931 w 12411570"/>
              <a:gd name="connsiteY0" fmla="*/ 11164 h 5714735"/>
              <a:gd name="connsiteX1" fmla="*/ 10438678 w 12411570"/>
              <a:gd name="connsiteY1" fmla="*/ 2591 h 5714735"/>
              <a:gd name="connsiteX2" fmla="*/ 10582358 w 12411570"/>
              <a:gd name="connsiteY2" fmla="*/ 166023 h 5714735"/>
              <a:gd name="connsiteX3" fmla="*/ 11686705 w 12411570"/>
              <a:gd name="connsiteY3" fmla="*/ 166267 h 5714735"/>
              <a:gd name="connsiteX4" fmla="*/ 11835695 w 12411570"/>
              <a:gd name="connsiteY4" fmla="*/ 134 h 5714735"/>
              <a:gd name="connsiteX5" fmla="*/ 12411558 w 12411570"/>
              <a:gd name="connsiteY5" fmla="*/ 705 h 5714735"/>
              <a:gd name="connsiteX6" fmla="*/ 12406242 w 12411570"/>
              <a:gd name="connsiteY6" fmla="*/ 5714735 h 5714735"/>
              <a:gd name="connsiteX7" fmla="*/ 214242 w 12411570"/>
              <a:gd name="connsiteY7" fmla="*/ 5714735 h 5714735"/>
              <a:gd name="connsiteX8" fmla="*/ 214242 w 12411570"/>
              <a:gd name="connsiteY8" fmla="*/ 952253 h 5714735"/>
              <a:gd name="connsiteX9" fmla="*/ 240931 w 12411570"/>
              <a:gd name="connsiteY9" fmla="*/ 11164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709269 w 12197328"/>
              <a:gd name="connsiteY0" fmla="*/ 152832 h 5714735"/>
              <a:gd name="connsiteX1" fmla="*/ 10224436 w 12197328"/>
              <a:gd name="connsiteY1" fmla="*/ 2591 h 5714735"/>
              <a:gd name="connsiteX2" fmla="*/ 10368116 w 12197328"/>
              <a:gd name="connsiteY2" fmla="*/ 166023 h 5714735"/>
              <a:gd name="connsiteX3" fmla="*/ 11472463 w 12197328"/>
              <a:gd name="connsiteY3" fmla="*/ 166267 h 5714735"/>
              <a:gd name="connsiteX4" fmla="*/ 11621453 w 12197328"/>
              <a:gd name="connsiteY4" fmla="*/ 134 h 5714735"/>
              <a:gd name="connsiteX5" fmla="*/ 12197316 w 12197328"/>
              <a:gd name="connsiteY5" fmla="*/ 705 h 5714735"/>
              <a:gd name="connsiteX6" fmla="*/ 12192000 w 12197328"/>
              <a:gd name="connsiteY6" fmla="*/ 5714735 h 5714735"/>
              <a:gd name="connsiteX7" fmla="*/ 0 w 12197328"/>
              <a:gd name="connsiteY7" fmla="*/ 5714735 h 5714735"/>
              <a:gd name="connsiteX8" fmla="*/ 0 w 12197328"/>
              <a:gd name="connsiteY8" fmla="*/ 952253 h 5714735"/>
              <a:gd name="connsiteX9" fmla="*/ 709269 w 12197328"/>
              <a:gd name="connsiteY9" fmla="*/ 152832 h 5714735"/>
              <a:gd name="connsiteX0" fmla="*/ 0 w 12209276"/>
              <a:gd name="connsiteY0" fmla="*/ 0 h 5716449"/>
              <a:gd name="connsiteX1" fmla="*/ 10236384 w 12209276"/>
              <a:gd name="connsiteY1" fmla="*/ 4305 h 5716449"/>
              <a:gd name="connsiteX2" fmla="*/ 10380064 w 12209276"/>
              <a:gd name="connsiteY2" fmla="*/ 167737 h 5716449"/>
              <a:gd name="connsiteX3" fmla="*/ 11484411 w 12209276"/>
              <a:gd name="connsiteY3" fmla="*/ 167981 h 5716449"/>
              <a:gd name="connsiteX4" fmla="*/ 11633401 w 12209276"/>
              <a:gd name="connsiteY4" fmla="*/ 1848 h 5716449"/>
              <a:gd name="connsiteX5" fmla="*/ 12209264 w 12209276"/>
              <a:gd name="connsiteY5" fmla="*/ 2419 h 5716449"/>
              <a:gd name="connsiteX6" fmla="*/ 12203948 w 12209276"/>
              <a:gd name="connsiteY6" fmla="*/ 5716449 h 5716449"/>
              <a:gd name="connsiteX7" fmla="*/ 11948 w 12209276"/>
              <a:gd name="connsiteY7" fmla="*/ 5716449 h 5716449"/>
              <a:gd name="connsiteX8" fmla="*/ 11948 w 12209276"/>
              <a:gd name="connsiteY8" fmla="*/ 953967 h 5716449"/>
              <a:gd name="connsiteX9" fmla="*/ 0 w 12209276"/>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7981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0064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6384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64569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43208 w 12209275"/>
              <a:gd name="connsiteY1" fmla="*/ 4305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5260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9275"/>
              <a:gd name="connsiteY0" fmla="*/ 0 h 5716449"/>
              <a:gd name="connsiteX1" fmla="*/ 10235833 w 12209275"/>
              <a:gd name="connsiteY1" fmla="*/ 1847 h 5716449"/>
              <a:gd name="connsiteX2" fmla="*/ 10383476 w 12209275"/>
              <a:gd name="connsiteY2" fmla="*/ 167737 h 5716449"/>
              <a:gd name="connsiteX3" fmla="*/ 11484411 w 12209275"/>
              <a:gd name="connsiteY3" fmla="*/ 170488 h 5716449"/>
              <a:gd name="connsiteX4" fmla="*/ 11623165 w 12209275"/>
              <a:gd name="connsiteY4" fmla="*/ 2802 h 5716449"/>
              <a:gd name="connsiteX5" fmla="*/ 12209264 w 12209275"/>
              <a:gd name="connsiteY5" fmla="*/ 2419 h 5716449"/>
              <a:gd name="connsiteX6" fmla="*/ 12203948 w 12209275"/>
              <a:gd name="connsiteY6" fmla="*/ 5716449 h 5716449"/>
              <a:gd name="connsiteX7" fmla="*/ 11948 w 12209275"/>
              <a:gd name="connsiteY7" fmla="*/ 5716449 h 5716449"/>
              <a:gd name="connsiteX8" fmla="*/ 11948 w 12209275"/>
              <a:gd name="connsiteY8" fmla="*/ 953967 h 5716449"/>
              <a:gd name="connsiteX9" fmla="*/ 0 w 12209275"/>
              <a:gd name="connsiteY9" fmla="*/ 0 h 5716449"/>
              <a:gd name="connsiteX0" fmla="*/ 0 w 12204359"/>
              <a:gd name="connsiteY0" fmla="*/ 0 h 5716449"/>
              <a:gd name="connsiteX1" fmla="*/ 10235833 w 12204359"/>
              <a:gd name="connsiteY1" fmla="*/ 1847 h 5716449"/>
              <a:gd name="connsiteX2" fmla="*/ 10383476 w 12204359"/>
              <a:gd name="connsiteY2" fmla="*/ 167737 h 5716449"/>
              <a:gd name="connsiteX3" fmla="*/ 11484411 w 12204359"/>
              <a:gd name="connsiteY3" fmla="*/ 170488 h 5716449"/>
              <a:gd name="connsiteX4" fmla="*/ 11623165 w 12204359"/>
              <a:gd name="connsiteY4" fmla="*/ 2802 h 5716449"/>
              <a:gd name="connsiteX5" fmla="*/ 12204348 w 12204359"/>
              <a:gd name="connsiteY5" fmla="*/ 2419 h 5716449"/>
              <a:gd name="connsiteX6" fmla="*/ 12203948 w 12204359"/>
              <a:gd name="connsiteY6" fmla="*/ 5716449 h 5716449"/>
              <a:gd name="connsiteX7" fmla="*/ 11948 w 12204359"/>
              <a:gd name="connsiteY7" fmla="*/ 5716449 h 5716449"/>
              <a:gd name="connsiteX8" fmla="*/ 11948 w 12204359"/>
              <a:gd name="connsiteY8" fmla="*/ 953967 h 5716449"/>
              <a:gd name="connsiteX9" fmla="*/ 0 w 12204359"/>
              <a:gd name="connsiteY9" fmla="*/ 0 h 571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4359" h="5716449">
                <a:moveTo>
                  <a:pt x="0" y="0"/>
                </a:moveTo>
                <a:lnTo>
                  <a:pt x="10235833" y="1847"/>
                </a:lnTo>
                <a:cubicBezTo>
                  <a:pt x="10234297" y="1912"/>
                  <a:pt x="10381754" y="173229"/>
                  <a:pt x="10383476" y="167737"/>
                </a:cubicBezTo>
                <a:cubicBezTo>
                  <a:pt x="10382888" y="169088"/>
                  <a:pt x="11483299" y="174457"/>
                  <a:pt x="11484411" y="170488"/>
                </a:cubicBezTo>
                <a:cubicBezTo>
                  <a:pt x="11488380" y="169376"/>
                  <a:pt x="11624753" y="4069"/>
                  <a:pt x="11623165" y="2802"/>
                </a:cubicBezTo>
                <a:cubicBezTo>
                  <a:pt x="11625705" y="2173"/>
                  <a:pt x="12207400" y="3048"/>
                  <a:pt x="12204348" y="2419"/>
                </a:cubicBezTo>
                <a:cubicBezTo>
                  <a:pt x="12203395" y="1907096"/>
                  <a:pt x="12204901" y="3811772"/>
                  <a:pt x="12203948" y="5716449"/>
                </a:cubicBezTo>
                <a:lnTo>
                  <a:pt x="11948" y="5716449"/>
                </a:lnTo>
                <a:lnTo>
                  <a:pt x="11948" y="953967"/>
                </a:lnTo>
                <a:cubicBezTo>
                  <a:pt x="11948" y="943060"/>
                  <a:pt x="1972" y="6439"/>
                  <a:pt x="0" y="0"/>
                </a:cubicBezTo>
                <a:close/>
              </a:path>
            </a:pathLst>
          </a:custGeom>
        </p:spPr>
        <p:txBody>
          <a:bodyPr rIns="365760" anchor="ctr" anchorCtr="0"/>
          <a:lstStyle>
            <a:lvl1pPr algn="r">
              <a:defRPr/>
            </a:lvl1pPr>
          </a:lstStyle>
          <a:p>
            <a:endParaRPr lang="en-US" dirty="0"/>
          </a:p>
        </p:txBody>
      </p:sp>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8" name="Content Placeholder 7"/>
          <p:cNvSpPr>
            <a:spLocks noGrp="1"/>
          </p:cNvSpPr>
          <p:nvPr>
            <p:ph sz="quarter" idx="26" hasCustomPrompt="1"/>
          </p:nvPr>
        </p:nvSpPr>
        <p:spPr>
          <a:xfrm>
            <a:off x="609600" y="1397000"/>
            <a:ext cx="10972800" cy="4978400"/>
          </a:xfrm>
        </p:spPr>
        <p:txBody>
          <a:bodyPr/>
          <a:lstStyle>
            <a:lvl1pPr>
              <a:defRPr b="0" i="0" cap="none" spc="0">
                <a:latin typeface="Myriad Pro Light" charset="0"/>
                <a:ea typeface="Myriad Pro Light" charset="0"/>
                <a:cs typeface="Myriad Pro Light"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Date Placeholder 19"/>
          <p:cNvSpPr>
            <a:spLocks noGrp="1"/>
          </p:cNvSpPr>
          <p:nvPr>
            <p:ph type="dt" sz="half" idx="27"/>
          </p:nvPr>
        </p:nvSpPr>
        <p:spPr/>
        <p:txBody>
          <a:bodyPr/>
          <a:lstStyle/>
          <a:p>
            <a:fld id="{4ADD6E10-E013-448B-9CE1-9AE47138507B}" type="datetime1">
              <a:rPr lang="en-US" smtClean="0">
                <a:solidFill>
                  <a:srgbClr val="FFFFFF">
                    <a:lumMod val="75000"/>
                  </a:srgbClr>
                </a:solidFill>
              </a:rPr>
              <a:t>3/29/19</a:t>
            </a:fld>
            <a:endParaRPr lang="en-US" dirty="0">
              <a:solidFill>
                <a:srgbClr val="FFFFFF">
                  <a:lumMod val="75000"/>
                </a:srgbClr>
              </a:solidFill>
            </a:endParaRPr>
          </a:p>
        </p:txBody>
      </p:sp>
      <p:sp>
        <p:nvSpPr>
          <p:cNvPr id="21" name="Footer Placeholder 20"/>
          <p:cNvSpPr>
            <a:spLocks noGrp="1"/>
          </p:cNvSpPr>
          <p:nvPr>
            <p:ph type="ftr" sz="quarter" idx="28"/>
          </p:nvPr>
        </p:nvSpPr>
        <p:spPr/>
        <p:txBody>
          <a:bodyPr/>
          <a:lstStyle/>
          <a:p>
            <a:r>
              <a:rPr lang="en-US" dirty="0">
                <a:solidFill>
                  <a:srgbClr val="FFFFFF">
                    <a:lumMod val="75000"/>
                  </a:srgbClr>
                </a:solidFill>
              </a:rPr>
              <a:t>Proprietary &amp; Confidential AllClear ID</a:t>
            </a:r>
          </a:p>
        </p:txBody>
      </p:sp>
      <p:sp>
        <p:nvSpPr>
          <p:cNvPr id="22" name="Slide Number Placeholder 21"/>
          <p:cNvSpPr>
            <a:spLocks noGrp="1"/>
          </p:cNvSpPr>
          <p:nvPr>
            <p:ph type="sldNum" sz="quarter" idx="29"/>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570430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5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Grey Sidebar">
    <p:spTree>
      <p:nvGrpSpPr>
        <p:cNvPr id="1" name=""/>
        <p:cNvGrpSpPr/>
        <p:nvPr/>
      </p:nvGrpSpPr>
      <p:grpSpPr>
        <a:xfrm>
          <a:off x="0" y="0"/>
          <a:ext cx="0" cy="0"/>
          <a:chOff x="0" y="0"/>
          <a:chExt cx="0" cy="0"/>
        </a:xfrm>
      </p:grpSpPr>
      <p:sp>
        <p:nvSpPr>
          <p:cNvPr id="9" name="Rectangle 8"/>
          <p:cNvSpPr/>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latin typeface="Franklin Gothic Book" charset="0"/>
            </a:endParaRPr>
          </a:p>
        </p:txBody>
      </p:sp>
      <p:sp>
        <p:nvSpPr>
          <p:cNvPr id="17" name="Title 1"/>
          <p:cNvSpPr>
            <a:spLocks noGrp="1"/>
          </p:cNvSpPr>
          <p:nvPr>
            <p:ph type="title"/>
          </p:nvPr>
        </p:nvSpPr>
        <p:spPr>
          <a:xfrm>
            <a:off x="609601" y="-3552"/>
            <a:ext cx="11006633" cy="917952"/>
          </a:xfrm>
        </p:spPr>
        <p:txBody>
          <a:bodyPr lIns="0" anchor="ctr" anchorCtr="0">
            <a:noAutofit/>
          </a:bodyPr>
          <a:lstStyle>
            <a:lvl1pPr>
              <a:defRPr sz="1333" cap="all" spc="100" baseline="0">
                <a:solidFill>
                  <a:srgbClr val="FFFFFF"/>
                </a:solidFill>
                <a:latin typeface="+mj-lt"/>
              </a:defRPr>
            </a:lvl1pPr>
          </a:lstStyle>
          <a:p>
            <a:r>
              <a:rPr lang="en-US" dirty="0"/>
              <a:t>Click to edit Master title style</a:t>
            </a:r>
          </a:p>
        </p:txBody>
      </p:sp>
      <p:sp>
        <p:nvSpPr>
          <p:cNvPr id="16" name="Rectangle 15"/>
          <p:cNvSpPr/>
          <p:nvPr userDrawn="1"/>
        </p:nvSpPr>
        <p:spPr>
          <a:xfrm>
            <a:off x="0" y="6629400"/>
            <a:ext cx="12188952"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6" name="Text Placeholder 5"/>
          <p:cNvSpPr>
            <a:spLocks noGrp="1"/>
          </p:cNvSpPr>
          <p:nvPr>
            <p:ph type="body" sz="quarter" idx="20"/>
          </p:nvPr>
        </p:nvSpPr>
        <p:spPr>
          <a:xfrm>
            <a:off x="8153400" y="1397000"/>
            <a:ext cx="3429000" cy="4978401"/>
          </a:xfrm>
          <a:solidFill>
            <a:schemeClr val="tx1">
              <a:lumMod val="65000"/>
              <a:lumOff val="35000"/>
            </a:schemeClr>
          </a:solidFill>
        </p:spPr>
        <p:txBody>
          <a:bodyPr lIns="274320" tIns="274320" rIns="274320">
            <a:normAutofit/>
          </a:bodyPr>
          <a:lstStyle>
            <a:lvl1pPr>
              <a:spcAft>
                <a:spcPts val="1200"/>
              </a:spcAft>
              <a:defRPr sz="1400" cap="none" spc="0" baseline="0">
                <a:solidFill>
                  <a:schemeClr val="accent3"/>
                </a:solidFill>
                <a:latin typeface="+mn-lt"/>
              </a:defRPr>
            </a:lvl1pPr>
            <a:lvl2pPr>
              <a:spcAft>
                <a:spcPts val="1200"/>
              </a:spcAft>
              <a:defRPr sz="1200">
                <a:solidFill>
                  <a:schemeClr val="bg1">
                    <a:lumMod val="85000"/>
                  </a:schemeClr>
                </a:solidFill>
                <a:latin typeface="+mn-lt"/>
              </a:defRPr>
            </a:lvl2pPr>
            <a:lvl3pPr marL="365751">
              <a:spcAft>
                <a:spcPts val="1200"/>
              </a:spcAft>
              <a:defRPr sz="1200">
                <a:solidFill>
                  <a:schemeClr val="bg1">
                    <a:lumMod val="85000"/>
                  </a:schemeClr>
                </a:solidFill>
                <a:latin typeface="+mn-lt"/>
              </a:defRPr>
            </a:lvl3pPr>
            <a:lvl4pPr>
              <a:spcAft>
                <a:spcPts val="1200"/>
              </a:spcAft>
              <a:defRPr sz="1200">
                <a:solidFill>
                  <a:schemeClr val="bg1">
                    <a:lumMod val="85000"/>
                  </a:schemeClr>
                </a:solidFill>
                <a:latin typeface="+mn-lt"/>
              </a:defRPr>
            </a:lvl4pPr>
            <a:lvl5pPr>
              <a:spcAft>
                <a:spcPts val="1200"/>
              </a:spcAft>
              <a:defRPr sz="1200">
                <a:solidFill>
                  <a:schemeClr val="bg1">
                    <a:lumMod val="8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13186" y="-4475"/>
            <a:ext cx="4184073" cy="918876"/>
          </a:xfrm>
          <a:prstGeom prst="rect">
            <a:avLst/>
          </a:prstGeom>
        </p:spPr>
      </p:pic>
      <p:pic>
        <p:nvPicPr>
          <p:cNvPr id="18" name="Picture 17"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79935" y="710025"/>
            <a:ext cx="1441556" cy="408753"/>
          </a:xfrm>
          <a:prstGeom prst="rect">
            <a:avLst/>
          </a:prstGeom>
        </p:spPr>
      </p:pic>
      <p:sp>
        <p:nvSpPr>
          <p:cNvPr id="3" name="Text Placeholder 2"/>
          <p:cNvSpPr>
            <a:spLocks noGrp="1"/>
          </p:cNvSpPr>
          <p:nvPr>
            <p:ph type="body" sz="quarter" idx="21"/>
          </p:nvPr>
        </p:nvSpPr>
        <p:spPr>
          <a:xfrm>
            <a:off x="609600" y="1397000"/>
            <a:ext cx="7086600" cy="4978400"/>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22"/>
          </p:nvPr>
        </p:nvSpPr>
        <p:spPr/>
        <p:txBody>
          <a:bodyPr/>
          <a:lstStyle/>
          <a:p>
            <a:fld id="{832CFB09-1282-43EF-8B57-2DB33213280E}" type="datetime1">
              <a:rPr lang="en-US" smtClean="0"/>
              <a:t>3/29/19</a:t>
            </a:fld>
            <a:endParaRPr lang="en-US" dirty="0"/>
          </a:p>
        </p:txBody>
      </p:sp>
      <p:sp>
        <p:nvSpPr>
          <p:cNvPr id="19" name="Footer Placeholder 18"/>
          <p:cNvSpPr>
            <a:spLocks noGrp="1"/>
          </p:cNvSpPr>
          <p:nvPr>
            <p:ph type="ftr" sz="quarter" idx="23"/>
          </p:nvPr>
        </p:nvSpPr>
        <p:spPr/>
        <p:txBody>
          <a:bodyPr/>
          <a:lstStyle/>
          <a:p>
            <a:r>
              <a:rPr lang="en-US"/>
              <a:t>Proprietary &amp; Confidential AllClear ID</a:t>
            </a:r>
            <a:endParaRPr lang="en-US" dirty="0"/>
          </a:p>
        </p:txBody>
      </p:sp>
      <p:sp>
        <p:nvSpPr>
          <p:cNvPr id="20" name="Slide Number Placeholder 19"/>
          <p:cNvSpPr>
            <a:spLocks noGrp="1"/>
          </p:cNvSpPr>
          <p:nvPr>
            <p:ph type="sldNum" sz="quarter" idx="24"/>
          </p:nvPr>
        </p:nvSpPr>
        <p:spPr/>
        <p:txBody>
          <a:bodyPr/>
          <a:lstStyle/>
          <a:p>
            <a:pPr algn="r"/>
            <a:fld id="{031DC82C-726B-5C42-8B81-9DE27723AB55}" type="slidenum">
              <a:rPr lang="en-US" smtClean="0"/>
              <a:pPr algn="r"/>
              <a:t>‹#›</a:t>
            </a:fld>
            <a:endParaRPr lang="en-US" dirty="0"/>
          </a:p>
        </p:txBody>
      </p:sp>
    </p:spTree>
    <p:extLst>
      <p:ext uri="{BB962C8B-B14F-4D97-AF65-F5344CB8AC3E}">
        <p14:creationId xmlns:p14="http://schemas.microsoft.com/office/powerpoint/2010/main" val="948623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Image full - 1 Column">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solidFill>
            <a:schemeClr val="bg1"/>
          </a:solidFill>
        </p:spPr>
        <p:txBody>
          <a:bodyPr lIns="4114800" anchor="ctr" anchorCtr="0"/>
          <a:lstStyle>
            <a:lvl1pPr algn="ctr">
              <a:defRPr/>
            </a:lvl1pPr>
          </a:lstStyle>
          <a:p>
            <a:r>
              <a:rPr lang="en-US" dirty="0"/>
              <a:t>Click to insert Picture</a:t>
            </a:r>
          </a:p>
        </p:txBody>
      </p:sp>
      <p:sp>
        <p:nvSpPr>
          <p:cNvPr id="5" name="Text Placeholder 4"/>
          <p:cNvSpPr>
            <a:spLocks noGrp="1"/>
          </p:cNvSpPr>
          <p:nvPr>
            <p:ph type="body" sz="quarter" idx="11"/>
          </p:nvPr>
        </p:nvSpPr>
        <p:spPr>
          <a:xfrm>
            <a:off x="0" y="0"/>
            <a:ext cx="4495800" cy="6858000"/>
          </a:xfrm>
          <a:solidFill>
            <a:schemeClr val="tx1">
              <a:alpha val="70000"/>
            </a:schemeClr>
          </a:solidFill>
        </p:spPr>
        <p:txBody>
          <a:bodyPr anchor="ctr" anchorCtr="0"/>
          <a:lstStyle>
            <a:lvl1pPr algn="ctr">
              <a:defRPr sz="3600" spc="0">
                <a:solidFill>
                  <a:schemeClr val="accent2"/>
                </a:solidFill>
              </a:defRPr>
            </a:lvl1pPr>
            <a:lvl2pPr algn="ctr">
              <a:defRPr sz="1800" cap="all" spc="100" baseline="0">
                <a:solidFill>
                  <a:schemeClr val="bg1">
                    <a:lumMod val="65000"/>
                  </a:schemeClr>
                </a:solidFill>
                <a:latin typeface="+mj-lt"/>
              </a:defRPr>
            </a:lvl2pPr>
            <a:lvl3pPr algn="ctr">
              <a:defRPr/>
            </a:lvl3pPr>
            <a:lvl4pPr algn="ctr">
              <a:defRPr/>
            </a:lvl4pPr>
            <a:lvl5pPr algn="ctr">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03520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solidFill>
            <a:schemeClr val="tx1">
              <a:lumMod val="85000"/>
              <a:lumOff val="15000"/>
              <a:alpha val="70000"/>
            </a:schemeClr>
          </a:solidFill>
        </p:spPr>
        <p:txBody>
          <a:bodyPr bIns="1554480" anchor="ctr" anchorCtr="0"/>
          <a:lstStyle>
            <a:lvl1pPr algn="ctr">
              <a:defRPr>
                <a:solidFill>
                  <a:schemeClr val="bg1">
                    <a:lumMod val="65000"/>
                  </a:schemeClr>
                </a:solidFill>
              </a:defRPr>
            </a:lvl1pPr>
          </a:lstStyle>
          <a:p>
            <a:endParaRPr lang="en-US" dirty="0"/>
          </a:p>
        </p:txBody>
      </p:sp>
      <p:sp>
        <p:nvSpPr>
          <p:cNvPr id="9" name="Text Placeholder 8"/>
          <p:cNvSpPr>
            <a:spLocks noGrp="1"/>
          </p:cNvSpPr>
          <p:nvPr>
            <p:ph type="body" sz="quarter" idx="14"/>
          </p:nvPr>
        </p:nvSpPr>
        <p:spPr>
          <a:xfrm>
            <a:off x="0" y="3144044"/>
            <a:ext cx="12192000" cy="569912"/>
          </a:xfrm>
        </p:spPr>
        <p:txBody>
          <a:bodyPr anchor="ctr" anchorCtr="0"/>
          <a:lstStyle>
            <a:lvl1pPr algn="ctr">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2878855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3" name="Table Placeholder 2"/>
          <p:cNvSpPr>
            <a:spLocks noGrp="1"/>
          </p:cNvSpPr>
          <p:nvPr>
            <p:ph type="tbl" sz="quarter" idx="22"/>
          </p:nvPr>
        </p:nvSpPr>
        <p:spPr>
          <a:xfrm>
            <a:off x="609600" y="1498601"/>
            <a:ext cx="10972800" cy="4978400"/>
          </a:xfrm>
        </p:spPr>
        <p:txBody>
          <a:bodyPr anchor="ctr" anchorCtr="0"/>
          <a:lstStyle>
            <a:lvl1pPr algn="ctr">
              <a:defRPr/>
            </a:lvl1pPr>
          </a:lstStyle>
          <a:p>
            <a:endParaRPr lang="en-US" dirty="0"/>
          </a:p>
        </p:txBody>
      </p:sp>
      <p:sp>
        <p:nvSpPr>
          <p:cNvPr id="6" name="Date Placeholder 5"/>
          <p:cNvSpPr>
            <a:spLocks noGrp="1"/>
          </p:cNvSpPr>
          <p:nvPr>
            <p:ph type="dt" sz="half" idx="23"/>
          </p:nvPr>
        </p:nvSpPr>
        <p:spPr/>
        <p:txBody>
          <a:bodyPr/>
          <a:lstStyle/>
          <a:p>
            <a:fld id="{5B069904-FE0C-41C6-9288-73BE4EECE869}" type="datetime1">
              <a:rPr lang="en-US" smtClean="0">
                <a:solidFill>
                  <a:srgbClr val="FFFFFF">
                    <a:lumMod val="75000"/>
                  </a:srgbClr>
                </a:solidFill>
              </a:rPr>
              <a:t>3/29/19</a:t>
            </a:fld>
            <a:endParaRPr lang="en-US" dirty="0">
              <a:solidFill>
                <a:srgbClr val="FFFFFF">
                  <a:lumMod val="75000"/>
                </a:srgbClr>
              </a:solidFill>
            </a:endParaRPr>
          </a:p>
        </p:txBody>
      </p:sp>
      <p:sp>
        <p:nvSpPr>
          <p:cNvPr id="7" name="Footer Placeholder 6"/>
          <p:cNvSpPr>
            <a:spLocks noGrp="1"/>
          </p:cNvSpPr>
          <p:nvPr>
            <p:ph type="ftr" sz="quarter" idx="24"/>
          </p:nvPr>
        </p:nvSpPr>
        <p:spPr/>
        <p:txBody>
          <a:bodyPr/>
          <a:lstStyle/>
          <a:p>
            <a:r>
              <a:rPr lang="en-US" dirty="0">
                <a:solidFill>
                  <a:srgbClr val="FFFFFF">
                    <a:lumMod val="75000"/>
                  </a:srgbClr>
                </a:solidFill>
              </a:rPr>
              <a:t>Proprietary &amp; Confidential AllClear ID</a:t>
            </a:r>
          </a:p>
        </p:txBody>
      </p:sp>
      <p:sp>
        <p:nvSpPr>
          <p:cNvPr id="8" name="Slide Number Placeholder 7"/>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763978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 Table with subhead">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800" cap="all" spc="100" baseline="0">
                <a:solidFill>
                  <a:srgbClr val="FFFFFF"/>
                </a:solidFill>
                <a:latin typeface="+mj-lt"/>
              </a:defRPr>
            </a:lvl1pPr>
          </a:lstStyle>
          <a:p>
            <a:r>
              <a:rPr lang="en-US" dirty="0"/>
              <a:t>Click to edit Master title style</a:t>
            </a:r>
          </a:p>
        </p:txBody>
      </p:sp>
      <p:pic>
        <p:nvPicPr>
          <p:cNvPr id="11" name="Picture 10" descr="Orange Header-30.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6871"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71601"/>
            <a:ext cx="10972800" cy="576471"/>
          </a:xfrm>
        </p:spPr>
        <p:txBody>
          <a:bodyPr/>
          <a:lstStyle>
            <a:lvl1pPr algn="ctr">
              <a:defRPr spc="0" baseline="0"/>
            </a:lvl1pPr>
            <a:lvl2pPr>
              <a:defRPr baseline="0"/>
            </a:lvl2pPr>
          </a:lstStyle>
          <a:p>
            <a:pPr lvl="0"/>
            <a:r>
              <a:rPr lang="en-US" dirty="0"/>
              <a:t>Click to edit Master text styles</a:t>
            </a:r>
          </a:p>
        </p:txBody>
      </p:sp>
      <p:sp>
        <p:nvSpPr>
          <p:cNvPr id="3" name="Table Placeholder 2"/>
          <p:cNvSpPr>
            <a:spLocks noGrp="1"/>
          </p:cNvSpPr>
          <p:nvPr>
            <p:ph type="tbl" sz="quarter" idx="22"/>
          </p:nvPr>
        </p:nvSpPr>
        <p:spPr>
          <a:xfrm>
            <a:off x="609600" y="2093914"/>
            <a:ext cx="10972800" cy="4383087"/>
          </a:xfrm>
        </p:spPr>
        <p:txBody>
          <a:bodyPr anchor="ctr" anchorCtr="0"/>
          <a:lstStyle>
            <a:lvl1pPr algn="ctr">
              <a:defRPr/>
            </a:lvl1pPr>
          </a:lstStyle>
          <a:p>
            <a:endParaRPr lang="en-US" dirty="0"/>
          </a:p>
        </p:txBody>
      </p:sp>
      <p:sp>
        <p:nvSpPr>
          <p:cNvPr id="2" name="Date Placeholder 1"/>
          <p:cNvSpPr>
            <a:spLocks noGrp="1"/>
          </p:cNvSpPr>
          <p:nvPr>
            <p:ph type="dt" sz="half" idx="23"/>
          </p:nvPr>
        </p:nvSpPr>
        <p:spPr/>
        <p:txBody>
          <a:bodyPr/>
          <a:lstStyle/>
          <a:p>
            <a:fld id="{D7E94791-A4E0-4D67-9F2D-168519E4081F}" type="datetime1">
              <a:rPr lang="en-US" smtClean="0">
                <a:solidFill>
                  <a:srgbClr val="FFFFFF">
                    <a:lumMod val="75000"/>
                  </a:srgbClr>
                </a:solidFill>
              </a:rPr>
              <a:t>3/29/19</a:t>
            </a:fld>
            <a:endParaRPr lang="en-US" dirty="0">
              <a:solidFill>
                <a:srgbClr val="FFFFFF">
                  <a:lumMod val="75000"/>
                </a:srgbClr>
              </a:solidFill>
            </a:endParaRPr>
          </a:p>
        </p:txBody>
      </p:sp>
      <p:sp>
        <p:nvSpPr>
          <p:cNvPr id="5" name="Footer Placeholder 4"/>
          <p:cNvSpPr>
            <a:spLocks noGrp="1"/>
          </p:cNvSpPr>
          <p:nvPr>
            <p:ph type="ftr" sz="quarter" idx="24"/>
          </p:nvPr>
        </p:nvSpPr>
        <p:spPr/>
        <p:txBody>
          <a:bodyPr/>
          <a:lstStyle/>
          <a:p>
            <a:r>
              <a:rPr lang="en-US" dirty="0">
                <a:solidFill>
                  <a:srgbClr val="FFFFFF">
                    <a:lumMod val="75000"/>
                  </a:srgbClr>
                </a:solidFill>
              </a:rPr>
              <a:t>Proprietary &amp; Confidential AllClear ID</a:t>
            </a:r>
          </a:p>
        </p:txBody>
      </p:sp>
      <p:sp>
        <p:nvSpPr>
          <p:cNvPr id="6" name="Slide Number Placeholder 5"/>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31654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aximum Content">
    <p:spTree>
      <p:nvGrpSpPr>
        <p:cNvPr id="1" name=""/>
        <p:cNvGrpSpPr/>
        <p:nvPr/>
      </p:nvGrpSpPr>
      <p:grpSpPr>
        <a:xfrm>
          <a:off x="0" y="0"/>
          <a:ext cx="0" cy="0"/>
          <a:chOff x="0" y="0"/>
          <a:chExt cx="0" cy="0"/>
        </a:xfrm>
      </p:grpSpPr>
      <p:sp>
        <p:nvSpPr>
          <p:cNvPr id="4" name="Content Placeholder 3"/>
          <p:cNvSpPr>
            <a:spLocks noGrp="1"/>
          </p:cNvSpPr>
          <p:nvPr>
            <p:ph sz="quarter" idx="22"/>
          </p:nvPr>
        </p:nvSpPr>
        <p:spPr>
          <a:xfrm>
            <a:off x="609600" y="256117"/>
            <a:ext cx="10972800" cy="6119283"/>
          </a:xfrm>
        </p:spPr>
        <p:txBody>
          <a:bodyPr/>
          <a:lstStyle>
            <a:lvl1pPr>
              <a:defRPr spc="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3"/>
          </p:nvPr>
        </p:nvSpPr>
        <p:spPr/>
        <p:txBody>
          <a:bodyPr/>
          <a:lstStyle/>
          <a:p>
            <a:fld id="{2273E660-2116-47BE-B568-D3D26EFE9210}" type="datetime1">
              <a:rPr lang="en-US" smtClean="0">
                <a:solidFill>
                  <a:srgbClr val="FFFFFF">
                    <a:lumMod val="75000"/>
                  </a:srgbClr>
                </a:solidFill>
              </a:rPr>
              <a:t>3/29/19</a:t>
            </a:fld>
            <a:endParaRPr lang="en-US" dirty="0">
              <a:solidFill>
                <a:srgbClr val="FFFFFF">
                  <a:lumMod val="75000"/>
                </a:srgbClr>
              </a:solidFill>
            </a:endParaRPr>
          </a:p>
        </p:txBody>
      </p:sp>
      <p:sp>
        <p:nvSpPr>
          <p:cNvPr id="3" name="Footer Placeholder 2"/>
          <p:cNvSpPr>
            <a:spLocks noGrp="1"/>
          </p:cNvSpPr>
          <p:nvPr>
            <p:ph type="ftr" sz="quarter" idx="24"/>
          </p:nvPr>
        </p:nvSpPr>
        <p:spPr/>
        <p:txBody>
          <a:bodyPr/>
          <a:lstStyle/>
          <a:p>
            <a:r>
              <a:rPr lang="en-US" dirty="0">
                <a:solidFill>
                  <a:srgbClr val="FFFFFF">
                    <a:lumMod val="75000"/>
                  </a:srgbClr>
                </a:solidFill>
              </a:rPr>
              <a:t>Proprietary &amp; Confidential AllClear ID</a:t>
            </a:r>
          </a:p>
        </p:txBody>
      </p:sp>
      <p:sp>
        <p:nvSpPr>
          <p:cNvPr id="5" name="Slide Number Placeholder 4"/>
          <p:cNvSpPr>
            <a:spLocks noGrp="1"/>
          </p:cNvSpPr>
          <p:nvPr>
            <p:ph type="sldNum" sz="quarter" idx="25"/>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121762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pic>
        <p:nvPicPr>
          <p:cNvPr id="9" name="Picture 8" descr="AC PPT Template v25.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p:cNvSpPr>
            <a:spLocks noGrp="1"/>
          </p:cNvSpPr>
          <p:nvPr>
            <p:ph type="ctrTitle"/>
          </p:nvPr>
        </p:nvSpPr>
        <p:spPr>
          <a:xfrm>
            <a:off x="613833" y="3165797"/>
            <a:ext cx="6096000" cy="923330"/>
          </a:xfrm>
          <a:prstGeom prst="rect">
            <a:avLst/>
          </a:prstGeom>
        </p:spPr>
        <p:txBody>
          <a:bodyPr lIns="0" tIns="0" rIns="0" bIns="0" anchor="b" anchorCtr="0">
            <a:spAutoFit/>
          </a:bodyPr>
          <a:lstStyle>
            <a:lvl1pPr algn="l">
              <a:defRPr sz="3000" b="0" i="0" spc="50" baseline="0">
                <a:solidFill>
                  <a:schemeClr val="tx2"/>
                </a:solidFill>
                <a:latin typeface="Arial"/>
                <a:cs typeface="Arial"/>
              </a:defRPr>
            </a:lvl1pPr>
          </a:lstStyle>
          <a:p>
            <a:r>
              <a:rPr lang="en-US" dirty="0"/>
              <a:t>Click to edit Master title style</a:t>
            </a:r>
          </a:p>
        </p:txBody>
      </p:sp>
      <p:sp>
        <p:nvSpPr>
          <p:cNvPr id="11" name="Subtitle 2"/>
          <p:cNvSpPr>
            <a:spLocks noGrp="1"/>
          </p:cNvSpPr>
          <p:nvPr>
            <p:ph type="subTitle" idx="1"/>
          </p:nvPr>
        </p:nvSpPr>
        <p:spPr>
          <a:xfrm>
            <a:off x="613833" y="4202863"/>
            <a:ext cx="6096000" cy="276999"/>
          </a:xfrm>
        </p:spPr>
        <p:txBody>
          <a:bodyPr lIns="0" tIns="0" rIns="0" bIns="0" anchor="t" anchorCtr="0">
            <a:spAutoFit/>
          </a:bodyPr>
          <a:lstStyle>
            <a:lvl1pPr marL="0" indent="0" algn="l">
              <a:spcAft>
                <a:spcPts val="0"/>
              </a:spcAft>
              <a:buNone/>
              <a:defRPr sz="2000" spc="5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613834" y="4940502"/>
            <a:ext cx="4035852" cy="1447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7" name="Picture 6" descr="ACID_RGB-01.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3834" y="5283117"/>
            <a:ext cx="3120716" cy="663659"/>
          </a:xfrm>
          <a:prstGeom prst="rect">
            <a:avLst/>
          </a:prstGeom>
        </p:spPr>
      </p:pic>
    </p:spTree>
    <p:extLst>
      <p:ext uri="{BB962C8B-B14F-4D97-AF65-F5344CB8AC3E}">
        <p14:creationId xmlns:p14="http://schemas.microsoft.com/office/powerpoint/2010/main" val="7753151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0" name="Picture 9" descr="angles.png"/>
          <p:cNvPicPr>
            <a:picLocks/>
          </p:cNvPicPr>
          <p:nvPr userDrawn="1"/>
        </p:nvPicPr>
        <p:blipFill>
          <a:blip r:embed="rId2">
            <a:extLst>
              <a:ext uri="{28A0092B-C50C-407E-A947-70E740481C1C}">
                <a14:useLocalDpi xmlns:a14="http://schemas.microsoft.com/office/drawing/2010/main"/>
              </a:ext>
            </a:extLst>
          </a:blip>
          <a:stretch>
            <a:fillRect/>
          </a:stretch>
        </p:blipFill>
        <p:spPr>
          <a:xfrm>
            <a:off x="3023616" y="0"/>
            <a:ext cx="9168384" cy="6858000"/>
          </a:xfrm>
          <a:prstGeom prst="rect">
            <a:avLst/>
          </a:prstGeom>
        </p:spPr>
      </p:pic>
      <p:pic>
        <p:nvPicPr>
          <p:cNvPr id="11" name="Picture 10"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9818" y="5916714"/>
            <a:ext cx="1547783" cy="438873"/>
          </a:xfrm>
          <a:prstGeom prst="rect">
            <a:avLst/>
          </a:prstGeom>
        </p:spPr>
      </p:pic>
      <p:sp>
        <p:nvSpPr>
          <p:cNvPr id="6" name="Title 1"/>
          <p:cNvSpPr>
            <a:spLocks noGrp="1"/>
          </p:cNvSpPr>
          <p:nvPr>
            <p:ph type="ctrTitle"/>
          </p:nvPr>
        </p:nvSpPr>
        <p:spPr>
          <a:xfrm>
            <a:off x="609600" y="4343400"/>
            <a:ext cx="7086600" cy="393955"/>
          </a:xfrm>
          <a:prstGeom prst="rect">
            <a:avLst/>
          </a:prstGeom>
        </p:spPr>
        <p:txBody>
          <a:bodyPr wrap="square" lIns="0" tIns="0" rIns="0" bIns="0" anchor="b" anchorCtr="0">
            <a:spAutoFit/>
          </a:bodyPr>
          <a:lstStyle>
            <a:lvl1pPr algn="l">
              <a:lnSpc>
                <a:spcPct val="80000"/>
              </a:lnSpc>
              <a:defRPr sz="3200" b="0" i="0" cap="all" spc="0" baseline="0">
                <a:solidFill>
                  <a:schemeClr val="accent2"/>
                </a:solidFill>
                <a:latin typeface="+mj-lt"/>
                <a:cs typeface="Segoe UI Light" panose="020B0502040204020203" pitchFamily="34" charset="0"/>
              </a:defRPr>
            </a:lvl1pPr>
          </a:lstStyle>
          <a:p>
            <a:r>
              <a:rPr lang="en-US"/>
              <a:t>Click to edit Master title style</a:t>
            </a:r>
            <a:endParaRPr lang="en-US" dirty="0"/>
          </a:p>
        </p:txBody>
      </p:sp>
      <p:sp>
        <p:nvSpPr>
          <p:cNvPr id="7" name="Subtitle 2"/>
          <p:cNvSpPr>
            <a:spLocks noGrp="1"/>
          </p:cNvSpPr>
          <p:nvPr>
            <p:ph type="subTitle" idx="1" hasCustomPrompt="1"/>
          </p:nvPr>
        </p:nvSpPr>
        <p:spPr>
          <a:xfrm>
            <a:off x="609600" y="4851089"/>
            <a:ext cx="7086600" cy="276999"/>
          </a:xfrm>
        </p:spPr>
        <p:txBody>
          <a:bodyPr wrap="square" lIns="0" tIns="0" rIns="0" bIns="0" anchor="t" anchorCtr="0">
            <a:spAutoFit/>
          </a:bodyPr>
          <a:lstStyle>
            <a:lvl1pPr marL="0" indent="0" algn="l">
              <a:spcAft>
                <a:spcPts val="0"/>
              </a:spcAft>
              <a:buNone/>
              <a:defRPr sz="2000" cap="none" spc="0" baseline="0">
                <a:solidFill>
                  <a:schemeClr val="tx1">
                    <a:lumMod val="65000"/>
                    <a:lumOff val="3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07701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609600" y="4369113"/>
            <a:ext cx="7086600" cy="393955"/>
          </a:xfrm>
          <a:prstGeom prst="rect">
            <a:avLst/>
          </a:prstGeom>
        </p:spPr>
        <p:txBody>
          <a:bodyPr wrap="square" lIns="0" tIns="0" rIns="0" bIns="0" anchor="b" anchorCtr="0">
            <a:spAutoFit/>
          </a:bodyPr>
          <a:lstStyle>
            <a:lvl1pPr algn="l">
              <a:lnSpc>
                <a:spcPct val="80000"/>
              </a:lnSpc>
              <a:defRPr sz="3200" b="0" i="0" cap="all" spc="0" baseline="0">
                <a:solidFill>
                  <a:schemeClr val="accent2"/>
                </a:solidFill>
                <a:latin typeface="+mj-lt"/>
                <a:cs typeface="Segoe UI Light" panose="020B0502040204020203" pitchFamily="34" charset="0"/>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609600" y="4876802"/>
            <a:ext cx="7086600" cy="276999"/>
          </a:xfrm>
        </p:spPr>
        <p:txBody>
          <a:bodyPr wrap="square" lIns="0" tIns="0" rIns="0" bIns="0" anchor="t" anchorCtr="0">
            <a:spAutoFit/>
          </a:bodyPr>
          <a:lstStyle>
            <a:lvl1pPr marL="0" indent="0" algn="l">
              <a:spcAft>
                <a:spcPts val="0"/>
              </a:spcAft>
              <a:buNone/>
              <a:defRPr sz="2000" cap="none" spc="0" baseline="0">
                <a:solidFill>
                  <a:schemeClr val="bg1">
                    <a:lumMod val="75000"/>
                  </a:schemeClr>
                </a:solidFill>
                <a:latin typeface="+mn-lt"/>
                <a:cs typeface="Segoe UI" panose="020B0502040204020203"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8" name="Picture 7" descr="angles.png"/>
          <p:cNvPicPr>
            <a:picLocks/>
          </p:cNvPicPr>
          <p:nvPr userDrawn="1"/>
        </p:nvPicPr>
        <p:blipFill>
          <a:blip r:embed="rId2">
            <a:extLst>
              <a:ext uri="{28A0092B-C50C-407E-A947-70E740481C1C}">
                <a14:useLocalDpi xmlns:a14="http://schemas.microsoft.com/office/drawing/2010/main"/>
              </a:ext>
            </a:extLst>
          </a:blip>
          <a:stretch>
            <a:fillRect/>
          </a:stretch>
        </p:blipFill>
        <p:spPr>
          <a:xfrm>
            <a:off x="3023616" y="0"/>
            <a:ext cx="9168384" cy="6858000"/>
          </a:xfrm>
          <a:prstGeom prst="rect">
            <a:avLst/>
          </a:prstGeom>
        </p:spPr>
      </p:pic>
      <p:pic>
        <p:nvPicPr>
          <p:cNvPr id="9" name="Picture 8"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29818" y="5916714"/>
            <a:ext cx="1547783" cy="438873"/>
          </a:xfrm>
          <a:prstGeom prst="rect">
            <a:avLst/>
          </a:prstGeom>
        </p:spPr>
      </p:pic>
    </p:spTree>
    <p:extLst>
      <p:ext uri="{BB962C8B-B14F-4D97-AF65-F5344CB8AC3E}">
        <p14:creationId xmlns:p14="http://schemas.microsoft.com/office/powerpoint/2010/main" val="882079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4" name="Text Placeholder 3"/>
          <p:cNvSpPr>
            <a:spLocks noGrp="1"/>
          </p:cNvSpPr>
          <p:nvPr>
            <p:ph type="body" sz="quarter" idx="18"/>
          </p:nvPr>
        </p:nvSpPr>
        <p:spPr>
          <a:xfrm>
            <a:off x="609600" y="1397000"/>
            <a:ext cx="10972800" cy="4978400"/>
          </a:xfrm>
        </p:spPr>
        <p:txBody>
          <a:bodyPr/>
          <a:lstStyle>
            <a:lvl1pPr>
              <a:defRPr spc="100" baseline="0"/>
            </a:lvl1pPr>
            <a:lvl2pPr>
              <a:defRPr baseline="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9"/>
          </p:nvPr>
        </p:nvSpPr>
        <p:spPr/>
        <p:txBody>
          <a:bodyPr/>
          <a:lstStyle/>
          <a:p>
            <a:fld id="{B0CA0E2B-A3F6-4B5E-BB31-8DAD46CDF9A0}" type="datetime1">
              <a:rPr lang="en-US" smtClean="0">
                <a:solidFill>
                  <a:srgbClr val="FFFFFF">
                    <a:lumMod val="75000"/>
                  </a:srgbClr>
                </a:solidFill>
              </a:rPr>
              <a:t>3/29/19</a:t>
            </a:fld>
            <a:endParaRPr lang="en-US" dirty="0">
              <a:solidFill>
                <a:srgbClr val="FFFFFF">
                  <a:lumMod val="75000"/>
                </a:srgbClr>
              </a:solidFill>
            </a:endParaRPr>
          </a:p>
        </p:txBody>
      </p:sp>
      <p:sp>
        <p:nvSpPr>
          <p:cNvPr id="3" name="Footer Placeholder 2"/>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5" name="Slide Number Placeholder 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4253181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12">
          <p15:clr>
            <a:srgbClr val="FBAE40"/>
          </p15:clr>
        </p15:guide>
        <p15:guide id="2" orient="horz" pos="569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with Sidebar">
    <p:spTree>
      <p:nvGrpSpPr>
        <p:cNvPr id="1" name=""/>
        <p:cNvGrpSpPr/>
        <p:nvPr/>
      </p:nvGrpSpPr>
      <p:grpSpPr>
        <a:xfrm>
          <a:off x="0" y="0"/>
          <a:ext cx="0" cy="0"/>
          <a:chOff x="0" y="0"/>
          <a:chExt cx="0" cy="0"/>
        </a:xfrm>
      </p:grpSpPr>
      <p:sp>
        <p:nvSpPr>
          <p:cNvPr id="9" name="Rectangle 8"/>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sz="1800" dirty="0">
              <a:solidFill>
                <a:srgbClr val="FFFFFF"/>
              </a:solidFill>
              <a:latin typeface="Franklin Gothic Book" charset="0"/>
            </a:endParaRPr>
          </a:p>
        </p:txBody>
      </p:sp>
      <p:sp>
        <p:nvSpPr>
          <p:cNvPr id="17" name="Title 1"/>
          <p:cNvSpPr>
            <a:spLocks noGrp="1"/>
          </p:cNvSpPr>
          <p:nvPr>
            <p:ph type="title"/>
          </p:nvPr>
        </p:nvSpPr>
        <p:spPr>
          <a:xfrm>
            <a:off x="609601" y="-3552"/>
            <a:ext cx="11006633" cy="917952"/>
          </a:xfrm>
        </p:spPr>
        <p:txBody>
          <a:bodyPr anchor="ctr" anchorCtr="0">
            <a:noAutofit/>
          </a:bodyPr>
          <a:lstStyle>
            <a:lvl1pPr>
              <a:defRPr sz="1333" cap="all" spc="100" baseline="0">
                <a:solidFill>
                  <a:srgbClr val="FFFFFF"/>
                </a:solidFill>
                <a:latin typeface="+mj-lt"/>
              </a:defRPr>
            </a:lvl1pPr>
          </a:lstStyle>
          <a:p>
            <a:r>
              <a:rPr lang="en-US"/>
              <a:t>Click to edit Master title style</a:t>
            </a:r>
            <a:endParaRPr lang="en-US" dirty="0"/>
          </a:p>
        </p:txBody>
      </p:sp>
      <p:pic>
        <p:nvPicPr>
          <p:cNvPr id="11" name="Picture 10" descr="Orange Header-30.png"/>
          <p:cNvPicPr>
            <a:picLocks noChangeAspect="1"/>
          </p:cNvPicPr>
          <p:nvPr userDrawn="1"/>
        </p:nvPicPr>
        <p:blipFill rotWithShape="1">
          <a:blip r:embed="rId2" cstate="screen">
            <a:extLst>
              <a:ext uri="{28A0092B-C50C-407E-A947-70E740481C1C}">
                <a14:useLocalDpi xmlns:a14="http://schemas.microsoft.com/office/drawing/2010/main"/>
              </a:ext>
            </a:extLst>
          </a:blip>
          <a:srcRect l="-16860" r="-194"/>
          <a:stretch/>
        </p:blipFill>
        <p:spPr>
          <a:xfrm>
            <a:off x="8032237" y="-4475"/>
            <a:ext cx="4184073" cy="918876"/>
          </a:xfrm>
          <a:prstGeom prst="rect">
            <a:avLst/>
          </a:prstGeom>
        </p:spPr>
      </p:pic>
      <p:pic>
        <p:nvPicPr>
          <p:cNvPr id="12" name="Picture 11" descr="ACID_RGB-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8986" y="710025"/>
            <a:ext cx="1441556" cy="408753"/>
          </a:xfrm>
          <a:prstGeom prst="rect">
            <a:avLst/>
          </a:prstGeom>
        </p:spPr>
      </p:pic>
      <p:sp>
        <p:nvSpPr>
          <p:cNvPr id="23" name="Date Placeholder 22"/>
          <p:cNvSpPr>
            <a:spLocks noGrp="1"/>
          </p:cNvSpPr>
          <p:nvPr>
            <p:ph type="dt" sz="half" idx="19"/>
          </p:nvPr>
        </p:nvSpPr>
        <p:spPr/>
        <p:txBody>
          <a:bodyPr/>
          <a:lstStyle/>
          <a:p>
            <a:fld id="{4D5A3FCF-9F25-4A89-A1ED-FFBB50D3D2A8}" type="datetime1">
              <a:rPr lang="en-US" smtClean="0">
                <a:solidFill>
                  <a:srgbClr val="FFFFFF">
                    <a:lumMod val="75000"/>
                  </a:srgbClr>
                </a:solidFill>
              </a:rPr>
              <a:t>3/29/19</a:t>
            </a:fld>
            <a:endParaRPr lang="en-US" dirty="0">
              <a:solidFill>
                <a:srgbClr val="FFFFFF">
                  <a:lumMod val="75000"/>
                </a:srgbClr>
              </a:solidFill>
            </a:endParaRPr>
          </a:p>
        </p:txBody>
      </p:sp>
      <p:sp>
        <p:nvSpPr>
          <p:cNvPr id="24" name="Footer Placeholder 23"/>
          <p:cNvSpPr>
            <a:spLocks noGrp="1"/>
          </p:cNvSpPr>
          <p:nvPr>
            <p:ph type="ftr" sz="quarter" idx="20"/>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25" name="Slide Number Placeholder 24"/>
          <p:cNvSpPr>
            <a:spLocks noGrp="1"/>
          </p:cNvSpPr>
          <p:nvPr>
            <p:ph type="sldNum" sz="quarter" idx="21"/>
          </p:nvPr>
        </p:nvSpPr>
        <p:spPr/>
        <p:txBody>
          <a:body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5" name="Text Placeholder 4"/>
          <p:cNvSpPr>
            <a:spLocks noGrp="1"/>
          </p:cNvSpPr>
          <p:nvPr>
            <p:ph type="body" sz="quarter" idx="23"/>
          </p:nvPr>
        </p:nvSpPr>
        <p:spPr>
          <a:xfrm>
            <a:off x="8153400" y="1397000"/>
            <a:ext cx="3429000" cy="4978400"/>
          </a:xfrm>
        </p:spPr>
        <p:txBody>
          <a:bodyPr>
            <a:normAutofit/>
          </a:bodyPr>
          <a:lstStyle>
            <a:lvl1pPr>
              <a:defRPr sz="2133"/>
            </a:lvl1pPr>
            <a:lvl2pPr>
              <a:defRPr sz="1867"/>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4"/>
          </p:nvPr>
        </p:nvSpPr>
        <p:spPr>
          <a:xfrm>
            <a:off x="609600" y="1397000"/>
            <a:ext cx="7086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0504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4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theme" Target="../theme/theme5.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7.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theme" Target="../theme/theme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6627"/>
            <a:ext cx="9753600" cy="205184"/>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609600" y="1397000"/>
            <a:ext cx="10972800" cy="49784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1" y="6629400"/>
            <a:ext cx="12216308"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11" name="Date Placeholder 9"/>
          <p:cNvSpPr>
            <a:spLocks noGrp="1"/>
          </p:cNvSpPr>
          <p:nvPr>
            <p:ph type="dt" sz="half" idx="2"/>
          </p:nvPr>
        </p:nvSpPr>
        <p:spPr>
          <a:xfrm>
            <a:off x="8638889" y="6637475"/>
            <a:ext cx="2550043" cy="228600"/>
          </a:xfrm>
          <a:prstGeom prst="rect">
            <a:avLst/>
          </a:prstGeom>
        </p:spPr>
        <p:txBody>
          <a:bodyPr lIns="0" tIns="0" rIns="0" bIns="0" anchor="ctr" anchorCtr="0"/>
          <a:lstStyle>
            <a:lvl1pPr algn="r">
              <a:defRPr sz="933">
                <a:solidFill>
                  <a:schemeClr val="bg1">
                    <a:lumMod val="75000"/>
                  </a:schemeClr>
                </a:solidFill>
              </a:defRPr>
            </a:lvl1pPr>
          </a:lstStyle>
          <a:p>
            <a:fld id="{50092860-06C1-4CAB-8601-2DAF8E77855D}" type="datetime1">
              <a:rPr lang="en-US" smtClean="0"/>
              <a:t>3/29/19</a:t>
            </a:fld>
            <a:endParaRPr lang="en-US" dirty="0"/>
          </a:p>
        </p:txBody>
      </p:sp>
      <p:sp>
        <p:nvSpPr>
          <p:cNvPr id="12" name="Footer Placeholder 10"/>
          <p:cNvSpPr>
            <a:spLocks noGrp="1"/>
          </p:cNvSpPr>
          <p:nvPr>
            <p:ph type="ftr" sz="quarter" idx="3"/>
          </p:nvPr>
        </p:nvSpPr>
        <p:spPr>
          <a:xfrm>
            <a:off x="609600" y="6637475"/>
            <a:ext cx="4114800" cy="228600"/>
          </a:xfrm>
          <a:prstGeom prst="rect">
            <a:avLst/>
          </a:prstGeom>
        </p:spPr>
        <p:txBody>
          <a:bodyPr lIns="0" tIns="0" rIns="0" bIns="0" anchor="ctr" anchorCtr="0"/>
          <a:lstStyle>
            <a:lvl1pPr algn="l">
              <a:defRPr sz="933" spc="0" baseline="0">
                <a:solidFill>
                  <a:schemeClr val="bg1">
                    <a:lumMod val="75000"/>
                  </a:schemeClr>
                </a:solidFill>
              </a:defRPr>
            </a:lvl1pPr>
          </a:lstStyle>
          <a:p>
            <a:r>
              <a:rPr lang="en-US"/>
              <a:t>Proprietary &amp; Confidential AllClear ID</a:t>
            </a:r>
            <a:endParaRPr lang="en-US" dirty="0"/>
          </a:p>
        </p:txBody>
      </p:sp>
      <p:sp>
        <p:nvSpPr>
          <p:cNvPr id="13" name="Slide Number Placeholder 12"/>
          <p:cNvSpPr>
            <a:spLocks noGrp="1"/>
          </p:cNvSpPr>
          <p:nvPr>
            <p:ph type="sldNum" sz="quarter" idx="4"/>
          </p:nvPr>
        </p:nvSpPr>
        <p:spPr>
          <a:xfrm>
            <a:off x="11266517" y="6637475"/>
            <a:ext cx="315884" cy="228600"/>
          </a:xfrm>
          <a:prstGeom prst="rect">
            <a:avLst/>
          </a:prstGeom>
        </p:spPr>
        <p:txBody>
          <a:bodyPr lIns="0" tIns="0" rIns="0" bIns="0" anchor="ctr" anchorCtr="0"/>
          <a:lstStyle>
            <a:lvl1pPr>
              <a:defRPr sz="933" b="1">
                <a:solidFill>
                  <a:schemeClr val="bg1">
                    <a:lumMod val="75000"/>
                  </a:schemeClr>
                </a:solidFill>
              </a:defRPr>
            </a:lvl1pPr>
          </a:lstStyle>
          <a:p>
            <a:pPr algn="r"/>
            <a:fld id="{031DC82C-726B-5C42-8B81-9DE27723AB55}" type="slidenum">
              <a:rPr lang="en-US" smtClean="0"/>
              <a:pPr algn="r"/>
              <a:t>‹#›</a:t>
            </a:fld>
            <a:endParaRPr lang="en-US" dirty="0"/>
          </a:p>
        </p:txBody>
      </p:sp>
    </p:spTree>
    <p:extLst>
      <p:ext uri="{BB962C8B-B14F-4D97-AF65-F5344CB8AC3E}">
        <p14:creationId xmlns:p14="http://schemas.microsoft.com/office/powerpoint/2010/main" val="416842719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457189" rtl="0" eaLnBrk="1" latinLnBrk="0" hangingPunct="1">
        <a:spcBef>
          <a:spcPct val="0"/>
        </a:spcBef>
        <a:buNone/>
        <a:defRPr sz="1333" b="0" i="0" kern="800" cap="all" spc="100" baseline="0">
          <a:solidFill>
            <a:schemeClr val="tx1">
              <a:lumMod val="75000"/>
              <a:lumOff val="25000"/>
            </a:schemeClr>
          </a:solidFill>
          <a:latin typeface="+mj-lt"/>
          <a:ea typeface="+mj-ea"/>
          <a:cs typeface="Franklin Gothic Book" charset="0"/>
        </a:defRPr>
      </a:lvl1pPr>
    </p:titleStyle>
    <p:bodyStyle>
      <a:lvl1pPr marL="0" indent="0" algn="l" defTabSz="457189" rtl="0" eaLnBrk="1" latinLnBrk="0" hangingPunct="1">
        <a:lnSpc>
          <a:spcPct val="90000"/>
        </a:lnSpc>
        <a:spcBef>
          <a:spcPts val="0"/>
        </a:spcBef>
        <a:spcAft>
          <a:spcPts val="600"/>
        </a:spcAft>
        <a:buSzPct val="80000"/>
        <a:buFont typeface="Wingdings" charset="2"/>
        <a:buNone/>
        <a:defRPr sz="2133" b="0" i="0" kern="800" cap="all" spc="107" baseline="0">
          <a:solidFill>
            <a:schemeClr val="bg2"/>
          </a:solidFill>
          <a:latin typeface="+mj-lt"/>
          <a:ea typeface="+mn-ea"/>
          <a:cs typeface="Myriad Pro Light" panose="020B0403030403020204" pitchFamily="34" charset="0"/>
        </a:defRPr>
      </a:lvl1pPr>
      <a:lvl2pPr marL="0" indent="0" algn="l" defTabSz="457189" rtl="0" eaLnBrk="1" latinLnBrk="0" hangingPunct="1">
        <a:lnSpc>
          <a:spcPct val="100000"/>
        </a:lnSpc>
        <a:spcBef>
          <a:spcPts val="0"/>
        </a:spcBef>
        <a:spcAft>
          <a:spcPts val="1200"/>
        </a:spcAft>
        <a:buSzPct val="80000"/>
        <a:buFont typeface="Wingdings" charset="2"/>
        <a:buNone/>
        <a:defRPr sz="1867" b="0" i="0" kern="800" spc="0" baseline="0">
          <a:solidFill>
            <a:schemeClr val="tx1">
              <a:lumMod val="75000"/>
              <a:lumOff val="25000"/>
            </a:schemeClr>
          </a:solidFill>
          <a:latin typeface="+mn-lt"/>
          <a:ea typeface="+mn-ea"/>
          <a:cs typeface="Franklin Gothic Book" charset="0"/>
        </a:defRPr>
      </a:lvl2pPr>
      <a:lvl3pPr marL="457189" marR="0" indent="-182875" algn="l" defTabSz="457189" rtl="0" eaLnBrk="1" fontAlgn="auto" latinLnBrk="0" hangingPunct="1">
        <a:lnSpc>
          <a:spcPct val="100000"/>
        </a:lnSpc>
        <a:spcBef>
          <a:spcPts val="0"/>
        </a:spcBef>
        <a:spcAft>
          <a:spcPts val="1200"/>
        </a:spcAft>
        <a:buClrTx/>
        <a:buSzPct val="80000"/>
        <a:buFont typeface="Wingdings" charset="2"/>
        <a:buChar char="§"/>
        <a:tabLst/>
        <a:defRPr sz="1600" b="0" i="0" kern="800" spc="0" baseline="0">
          <a:solidFill>
            <a:schemeClr val="tx1">
              <a:lumMod val="75000"/>
              <a:lumOff val="25000"/>
            </a:schemeClr>
          </a:solidFill>
          <a:latin typeface="+mn-lt"/>
          <a:ea typeface="+mn-ea"/>
          <a:cs typeface="Franklin Gothic Book" charset="0"/>
        </a:defRPr>
      </a:lvl3pPr>
      <a:lvl4pPr marL="640064" indent="-182875" algn="l" defTabSz="457189" rtl="0" eaLnBrk="1" latinLnBrk="0" hangingPunct="1">
        <a:lnSpc>
          <a:spcPct val="100000"/>
        </a:lnSpc>
        <a:spcBef>
          <a:spcPts val="0"/>
        </a:spcBef>
        <a:spcAft>
          <a:spcPts val="1200"/>
        </a:spcAft>
        <a:buSzPct val="80000"/>
        <a:buFont typeface="Wingdings" charset="2"/>
        <a:buChar char="§"/>
        <a:defRPr sz="1600" b="0" i="0" kern="800" spc="0" baseline="0">
          <a:solidFill>
            <a:schemeClr val="tx1">
              <a:lumMod val="75000"/>
              <a:lumOff val="25000"/>
            </a:schemeClr>
          </a:solidFill>
          <a:latin typeface="+mn-lt"/>
          <a:ea typeface="+mn-ea"/>
          <a:cs typeface="Franklin Gothic Book" charset="0"/>
        </a:defRPr>
      </a:lvl4pPr>
      <a:lvl5pPr marL="822939" indent="-182875" algn="l" defTabSz="457189" rtl="0" eaLnBrk="1" latinLnBrk="0" hangingPunct="1">
        <a:lnSpc>
          <a:spcPct val="100000"/>
        </a:lnSpc>
        <a:spcBef>
          <a:spcPts val="0"/>
        </a:spcBef>
        <a:spcAft>
          <a:spcPts val="1200"/>
        </a:spcAft>
        <a:buSzPct val="80000"/>
        <a:buFont typeface="Wingdings" charset="2"/>
        <a:buChar char="§"/>
        <a:defRPr sz="1600" b="0" i="0" kern="800" spc="0" baseline="0">
          <a:solidFill>
            <a:schemeClr val="tx1">
              <a:lumMod val="75000"/>
              <a:lumOff val="25000"/>
            </a:schemeClr>
          </a:solidFill>
          <a:latin typeface="+mn-lt"/>
          <a:ea typeface="+mn-ea"/>
          <a:cs typeface="Franklin Gothic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728" userDrawn="1">
          <p15:clr>
            <a:srgbClr val="F26B43"/>
          </p15:clr>
        </p15:guide>
        <p15:guide id="2" pos="7296" userDrawn="1">
          <p15:clr>
            <a:srgbClr val="F26B43"/>
          </p15:clr>
        </p15:guide>
        <p15:guide id="3" orient="horz" pos="880" userDrawn="1">
          <p15:clr>
            <a:srgbClr val="F26B43"/>
          </p15:clr>
        </p15:guide>
        <p15:guide id="4" pos="8192" userDrawn="1">
          <p15:clr>
            <a:srgbClr val="F26B43"/>
          </p15:clr>
        </p15:guide>
        <p15:guide id="5" pos="384" userDrawn="1">
          <p15:clr>
            <a:srgbClr val="F26B43"/>
          </p15:clr>
        </p15:guide>
        <p15:guide id="6" orient="horz" pos="5568" userDrawn="1">
          <p15:clr>
            <a:srgbClr val="F26B43"/>
          </p15:clr>
        </p15:guide>
        <p15:guide id="7" orient="horz" pos="5440" userDrawn="1">
          <p15:clr>
            <a:srgbClr val="F26B43"/>
          </p15:clr>
        </p15:guide>
        <p15:guide id="8" orient="horz" pos="4016" userDrawn="1">
          <p15:clr>
            <a:srgbClr val="F26B43"/>
          </p15:clr>
        </p15:guide>
        <p15:guide id="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6627"/>
            <a:ext cx="9753600" cy="205184"/>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397000"/>
            <a:ext cx="10972800" cy="49784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a:off x="1" y="6629400"/>
            <a:ext cx="12216308"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
        <p:nvSpPr>
          <p:cNvPr id="11" name="Date Placeholder 9"/>
          <p:cNvSpPr>
            <a:spLocks noGrp="1"/>
          </p:cNvSpPr>
          <p:nvPr>
            <p:ph type="dt" sz="half" idx="2"/>
          </p:nvPr>
        </p:nvSpPr>
        <p:spPr>
          <a:xfrm>
            <a:off x="8638889" y="6637475"/>
            <a:ext cx="2550043" cy="228600"/>
          </a:xfrm>
          <a:prstGeom prst="rect">
            <a:avLst/>
          </a:prstGeom>
        </p:spPr>
        <p:txBody>
          <a:bodyPr lIns="0" tIns="0" rIns="0" bIns="0" anchor="ctr" anchorCtr="0"/>
          <a:lstStyle>
            <a:lvl1pPr algn="r">
              <a:defRPr sz="933">
                <a:solidFill>
                  <a:schemeClr val="bg1">
                    <a:lumMod val="75000"/>
                  </a:schemeClr>
                </a:solidFill>
              </a:defRPr>
            </a:lvl1pPr>
          </a:lstStyle>
          <a:p>
            <a:fld id="{E0031762-E057-486F-9C7D-8E694E348DDC}" type="datetime1">
              <a:rPr lang="en-US" smtClean="0"/>
              <a:t>3/29/19</a:t>
            </a:fld>
            <a:endParaRPr lang="en-US" dirty="0"/>
          </a:p>
        </p:txBody>
      </p:sp>
      <p:sp>
        <p:nvSpPr>
          <p:cNvPr id="12" name="Footer Placeholder 10"/>
          <p:cNvSpPr>
            <a:spLocks noGrp="1"/>
          </p:cNvSpPr>
          <p:nvPr>
            <p:ph type="ftr" sz="quarter" idx="3"/>
          </p:nvPr>
        </p:nvSpPr>
        <p:spPr>
          <a:xfrm>
            <a:off x="609600" y="6637475"/>
            <a:ext cx="4114800" cy="228600"/>
          </a:xfrm>
          <a:prstGeom prst="rect">
            <a:avLst/>
          </a:prstGeom>
        </p:spPr>
        <p:txBody>
          <a:bodyPr lIns="0" tIns="0" rIns="0" bIns="0" anchor="ctr" anchorCtr="0"/>
          <a:lstStyle>
            <a:lvl1pPr algn="l">
              <a:defRPr sz="933" spc="0" baseline="0">
                <a:solidFill>
                  <a:schemeClr val="bg1">
                    <a:lumMod val="75000"/>
                  </a:schemeClr>
                </a:solidFill>
              </a:defRPr>
            </a:lvl1pPr>
          </a:lstStyle>
          <a:p>
            <a:r>
              <a:rPr lang="en-US"/>
              <a:t>Proprietary &amp; Confidential AllClear ID</a:t>
            </a:r>
            <a:endParaRPr lang="en-US" dirty="0"/>
          </a:p>
        </p:txBody>
      </p:sp>
      <p:sp>
        <p:nvSpPr>
          <p:cNvPr id="13" name="Slide Number Placeholder 12"/>
          <p:cNvSpPr>
            <a:spLocks noGrp="1"/>
          </p:cNvSpPr>
          <p:nvPr>
            <p:ph type="sldNum" sz="quarter" idx="4"/>
          </p:nvPr>
        </p:nvSpPr>
        <p:spPr>
          <a:xfrm>
            <a:off x="11266517" y="6637475"/>
            <a:ext cx="315884" cy="228600"/>
          </a:xfrm>
          <a:prstGeom prst="rect">
            <a:avLst/>
          </a:prstGeom>
        </p:spPr>
        <p:txBody>
          <a:bodyPr lIns="0" tIns="0" rIns="0" bIns="0" anchor="ctr" anchorCtr="0"/>
          <a:lstStyle>
            <a:lvl1pPr>
              <a:defRPr sz="933" b="1">
                <a:solidFill>
                  <a:schemeClr val="bg1">
                    <a:lumMod val="75000"/>
                  </a:schemeClr>
                </a:solidFill>
              </a:defRPr>
            </a:lvl1pPr>
          </a:lstStyle>
          <a:p>
            <a:pPr algn="r"/>
            <a:fld id="{031DC82C-726B-5C42-8B81-9DE27723AB55}" type="slidenum">
              <a:rPr lang="en-US" smtClean="0"/>
              <a:pPr algn="r"/>
              <a:t>‹#›</a:t>
            </a:fld>
            <a:endParaRPr lang="en-US" dirty="0"/>
          </a:p>
        </p:txBody>
      </p:sp>
      <p:sp>
        <p:nvSpPr>
          <p:cNvPr id="8" name="Rectangle 7"/>
          <p:cNvSpPr/>
          <p:nvPr userDrawn="1"/>
        </p:nvSpPr>
        <p:spPr>
          <a:xfrm>
            <a:off x="1" y="6629400"/>
            <a:ext cx="12216308"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latin typeface="Franklin Gothic Book" charset="0"/>
            </a:endParaRPr>
          </a:p>
        </p:txBody>
      </p:sp>
    </p:spTree>
    <p:extLst>
      <p:ext uri="{BB962C8B-B14F-4D97-AF65-F5344CB8AC3E}">
        <p14:creationId xmlns:p14="http://schemas.microsoft.com/office/powerpoint/2010/main" val="348166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457189" rtl="0" eaLnBrk="1" latinLnBrk="0" hangingPunct="1">
        <a:spcBef>
          <a:spcPct val="0"/>
        </a:spcBef>
        <a:buNone/>
        <a:defRPr sz="1333" b="0" i="0" kern="800" cap="all" spc="100" baseline="0">
          <a:solidFill>
            <a:schemeClr val="tx1">
              <a:lumMod val="75000"/>
              <a:lumOff val="25000"/>
            </a:schemeClr>
          </a:solidFill>
          <a:latin typeface="+mj-lt"/>
          <a:ea typeface="+mj-ea"/>
          <a:cs typeface="Franklin Gothic Book" charset="0"/>
        </a:defRPr>
      </a:lvl1pPr>
    </p:titleStyle>
    <p:bodyStyle>
      <a:lvl1pPr marL="0" indent="0" algn="l" defTabSz="457189" rtl="0" eaLnBrk="1" latinLnBrk="0" hangingPunct="1">
        <a:lnSpc>
          <a:spcPct val="90000"/>
        </a:lnSpc>
        <a:spcBef>
          <a:spcPts val="0"/>
        </a:spcBef>
        <a:spcAft>
          <a:spcPts val="600"/>
        </a:spcAft>
        <a:buSzPct val="80000"/>
        <a:buFont typeface="Wingdings" charset="2"/>
        <a:buNone/>
        <a:defRPr sz="2133" b="0" i="0" kern="800" cap="all" spc="107" baseline="0">
          <a:solidFill>
            <a:schemeClr val="bg2"/>
          </a:solidFill>
          <a:latin typeface="+mj-lt"/>
          <a:ea typeface="+mn-ea"/>
          <a:cs typeface="Myriad Pro Light" panose="020B0403030403020204" pitchFamily="34" charset="0"/>
        </a:defRPr>
      </a:lvl1pPr>
      <a:lvl2pPr marL="0" indent="0" algn="l" defTabSz="457189" rtl="0" eaLnBrk="1" latinLnBrk="0" hangingPunct="1">
        <a:lnSpc>
          <a:spcPct val="100000"/>
        </a:lnSpc>
        <a:spcBef>
          <a:spcPts val="0"/>
        </a:spcBef>
        <a:spcAft>
          <a:spcPts val="1200"/>
        </a:spcAft>
        <a:buSzPct val="80000"/>
        <a:buFont typeface="Wingdings" charset="2"/>
        <a:buNone/>
        <a:defRPr sz="1867" b="0" i="0" kern="800" spc="0" baseline="0">
          <a:solidFill>
            <a:schemeClr val="tx1">
              <a:lumMod val="75000"/>
              <a:lumOff val="25000"/>
            </a:schemeClr>
          </a:solidFill>
          <a:latin typeface="+mn-lt"/>
          <a:ea typeface="+mn-ea"/>
          <a:cs typeface="Franklin Gothic Book" charset="0"/>
        </a:defRPr>
      </a:lvl2pPr>
      <a:lvl3pPr marL="457189" marR="0" indent="-182875" algn="l" defTabSz="457189" rtl="0" eaLnBrk="1" fontAlgn="auto" latinLnBrk="0" hangingPunct="1">
        <a:lnSpc>
          <a:spcPct val="100000"/>
        </a:lnSpc>
        <a:spcBef>
          <a:spcPts val="0"/>
        </a:spcBef>
        <a:spcAft>
          <a:spcPts val="1200"/>
        </a:spcAft>
        <a:buClrTx/>
        <a:buSzPct val="80000"/>
        <a:buFont typeface="Wingdings" charset="2"/>
        <a:buChar char="§"/>
        <a:tabLst/>
        <a:defRPr sz="1600" b="0" i="0" kern="800" spc="0" baseline="0">
          <a:solidFill>
            <a:schemeClr val="tx1">
              <a:lumMod val="75000"/>
              <a:lumOff val="25000"/>
            </a:schemeClr>
          </a:solidFill>
          <a:latin typeface="+mn-lt"/>
          <a:ea typeface="+mn-ea"/>
          <a:cs typeface="Franklin Gothic Book" charset="0"/>
        </a:defRPr>
      </a:lvl3pPr>
      <a:lvl4pPr marL="640064" indent="-182875" algn="l" defTabSz="457189" rtl="0" eaLnBrk="1" latinLnBrk="0" hangingPunct="1">
        <a:lnSpc>
          <a:spcPct val="100000"/>
        </a:lnSpc>
        <a:spcBef>
          <a:spcPts val="0"/>
        </a:spcBef>
        <a:spcAft>
          <a:spcPts val="1200"/>
        </a:spcAft>
        <a:buSzPct val="80000"/>
        <a:buFont typeface="Wingdings" charset="2"/>
        <a:buChar char="§"/>
        <a:defRPr sz="1600" b="0" i="0" kern="800" spc="0" baseline="0">
          <a:solidFill>
            <a:schemeClr val="tx1">
              <a:lumMod val="75000"/>
              <a:lumOff val="25000"/>
            </a:schemeClr>
          </a:solidFill>
          <a:latin typeface="+mn-lt"/>
          <a:ea typeface="+mn-ea"/>
          <a:cs typeface="Franklin Gothic Book" charset="0"/>
        </a:defRPr>
      </a:lvl4pPr>
      <a:lvl5pPr marL="822939" indent="-182875" algn="l" defTabSz="457189" rtl="0" eaLnBrk="1" latinLnBrk="0" hangingPunct="1">
        <a:lnSpc>
          <a:spcPct val="100000"/>
        </a:lnSpc>
        <a:spcBef>
          <a:spcPts val="0"/>
        </a:spcBef>
        <a:spcAft>
          <a:spcPts val="1200"/>
        </a:spcAft>
        <a:buSzPct val="80000"/>
        <a:buFont typeface="Wingdings" charset="2"/>
        <a:buChar char="§"/>
        <a:defRPr sz="1600" b="0" i="0" kern="800" spc="0" baseline="0">
          <a:solidFill>
            <a:schemeClr val="tx1">
              <a:lumMod val="75000"/>
              <a:lumOff val="25000"/>
            </a:schemeClr>
          </a:solidFill>
          <a:latin typeface="+mn-lt"/>
          <a:ea typeface="+mn-ea"/>
          <a:cs typeface="Franklin Gothic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9728" userDrawn="1">
          <p15:clr>
            <a:srgbClr val="F26B43"/>
          </p15:clr>
        </p15:guide>
        <p15:guide id="1" pos="7296" userDrawn="1">
          <p15:clr>
            <a:srgbClr val="F26B43"/>
          </p15:clr>
        </p15:guide>
        <p15:guide id="2" orient="horz" pos="880" userDrawn="1">
          <p15:clr>
            <a:srgbClr val="F26B43"/>
          </p15:clr>
        </p15:guide>
        <p15:guide id="3" pos="8192" userDrawn="1">
          <p15:clr>
            <a:srgbClr val="F26B43"/>
          </p15:clr>
        </p15:guide>
        <p15:guide id="4" pos="384" userDrawn="1">
          <p15:clr>
            <a:srgbClr val="F26B43"/>
          </p15:clr>
        </p15:guide>
        <p15:guide id="5" orient="horz" pos="5568" userDrawn="1">
          <p15:clr>
            <a:srgbClr val="F26B43"/>
          </p15:clr>
        </p15:guide>
        <p15:guide id="6" orient="horz" pos="5440" userDrawn="1">
          <p15:clr>
            <a:srgbClr val="F26B43"/>
          </p15:clr>
        </p15:guide>
        <p15:guide id="7" orient="horz" pos="4016" userDrawn="1">
          <p15:clr>
            <a:srgbClr val="F26B43"/>
          </p15:clr>
        </p15:guide>
        <p15:guide id="8"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6627"/>
            <a:ext cx="9753600" cy="153888"/>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397000"/>
            <a:ext cx="10972800" cy="49784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a:off x="2" y="6629400"/>
            <a:ext cx="12216308"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sp>
        <p:nvSpPr>
          <p:cNvPr id="11" name="Date Placeholder 9"/>
          <p:cNvSpPr>
            <a:spLocks noGrp="1"/>
          </p:cNvSpPr>
          <p:nvPr>
            <p:ph type="dt" sz="half" idx="2"/>
          </p:nvPr>
        </p:nvSpPr>
        <p:spPr>
          <a:xfrm>
            <a:off x="8638889" y="6637475"/>
            <a:ext cx="2550043" cy="228600"/>
          </a:xfrm>
          <a:prstGeom prst="rect">
            <a:avLst/>
          </a:prstGeom>
        </p:spPr>
        <p:txBody>
          <a:bodyPr lIns="0" tIns="0" rIns="0" bIns="0" anchor="ctr" anchorCtr="0"/>
          <a:lstStyle>
            <a:lvl1pPr algn="r">
              <a:defRPr sz="700">
                <a:solidFill>
                  <a:schemeClr val="bg1">
                    <a:lumMod val="75000"/>
                  </a:schemeClr>
                </a:solidFill>
              </a:defRPr>
            </a:lvl1pPr>
          </a:lstStyle>
          <a:p>
            <a:fld id="{B6F94150-1451-4D4D-BA81-F9E1DE8C542F}" type="datetime1">
              <a:rPr lang="en-US" smtClean="0">
                <a:solidFill>
                  <a:srgbClr val="FFFFFF">
                    <a:lumMod val="75000"/>
                  </a:srgbClr>
                </a:solidFill>
              </a:rPr>
              <a:t>3/29/19</a:t>
            </a:fld>
            <a:endParaRPr lang="en-US" dirty="0">
              <a:solidFill>
                <a:srgbClr val="FFFFFF">
                  <a:lumMod val="75000"/>
                </a:srgbClr>
              </a:solidFill>
            </a:endParaRPr>
          </a:p>
        </p:txBody>
      </p:sp>
      <p:sp>
        <p:nvSpPr>
          <p:cNvPr id="12" name="Footer Placeholder 10"/>
          <p:cNvSpPr>
            <a:spLocks noGrp="1"/>
          </p:cNvSpPr>
          <p:nvPr>
            <p:ph type="ftr" sz="quarter" idx="3"/>
          </p:nvPr>
        </p:nvSpPr>
        <p:spPr>
          <a:xfrm>
            <a:off x="609600" y="6637475"/>
            <a:ext cx="4114800" cy="228600"/>
          </a:xfrm>
          <a:prstGeom prst="rect">
            <a:avLst/>
          </a:prstGeom>
        </p:spPr>
        <p:txBody>
          <a:bodyPr lIns="0" tIns="0" rIns="0" bIns="0" anchor="ctr" anchorCtr="0"/>
          <a:lstStyle>
            <a:lvl1pPr algn="l">
              <a:defRPr sz="700" spc="0" baseline="0">
                <a:solidFill>
                  <a:schemeClr val="bg1">
                    <a:lumMod val="75000"/>
                  </a:schemeClr>
                </a:solidFill>
              </a:defRPr>
            </a:lvl1p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13" name="Slide Number Placeholder 12"/>
          <p:cNvSpPr>
            <a:spLocks noGrp="1"/>
          </p:cNvSpPr>
          <p:nvPr>
            <p:ph type="sldNum" sz="quarter" idx="4"/>
          </p:nvPr>
        </p:nvSpPr>
        <p:spPr>
          <a:xfrm>
            <a:off x="11266518" y="6637475"/>
            <a:ext cx="315884" cy="228600"/>
          </a:xfrm>
          <a:prstGeom prst="rect">
            <a:avLst/>
          </a:prstGeom>
        </p:spPr>
        <p:txBody>
          <a:bodyPr lIns="0" tIns="0" rIns="0" bIns="0" anchor="ctr" anchorCtr="0"/>
          <a:lstStyle>
            <a:lvl1pPr>
              <a:defRPr sz="700" b="1">
                <a:solidFill>
                  <a:schemeClr val="bg1">
                    <a:lumMod val="75000"/>
                  </a:schemeClr>
                </a:solidFill>
              </a:defRPr>
            </a:lvl1p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8" name="Rectangle 7"/>
          <p:cNvSpPr/>
          <p:nvPr userDrawn="1"/>
        </p:nvSpPr>
        <p:spPr>
          <a:xfrm>
            <a:off x="2" y="6629400"/>
            <a:ext cx="12216308"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solidFill>
                <a:srgbClr val="FFFFFF"/>
              </a:solidFill>
              <a:latin typeface="Franklin Gothic Book" charset="0"/>
            </a:endParaRPr>
          </a:p>
        </p:txBody>
      </p:sp>
    </p:spTree>
    <p:extLst>
      <p:ext uri="{BB962C8B-B14F-4D97-AF65-F5344CB8AC3E}">
        <p14:creationId xmlns:p14="http://schemas.microsoft.com/office/powerpoint/2010/main" val="39330128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342892" rtl="0" eaLnBrk="1" latinLnBrk="0" hangingPunct="1">
        <a:spcBef>
          <a:spcPct val="0"/>
        </a:spcBef>
        <a:buNone/>
        <a:defRPr sz="1000" b="0" i="0" kern="800" cap="all" spc="75" baseline="0">
          <a:solidFill>
            <a:schemeClr val="tx1">
              <a:lumMod val="75000"/>
              <a:lumOff val="25000"/>
            </a:schemeClr>
          </a:solidFill>
          <a:latin typeface="+mj-lt"/>
          <a:ea typeface="+mj-ea"/>
          <a:cs typeface="Franklin Gothic Book" charset="0"/>
        </a:defRPr>
      </a:lvl1pPr>
    </p:titleStyle>
    <p:bodyStyle>
      <a:lvl1pPr marL="0" indent="0" algn="l" defTabSz="342892" rtl="0" eaLnBrk="1" latinLnBrk="0" hangingPunct="1">
        <a:lnSpc>
          <a:spcPct val="90000"/>
        </a:lnSpc>
        <a:spcBef>
          <a:spcPts val="0"/>
        </a:spcBef>
        <a:spcAft>
          <a:spcPts val="450"/>
        </a:spcAft>
        <a:buSzPct val="80000"/>
        <a:buFont typeface="Wingdings" charset="2"/>
        <a:buNone/>
        <a:defRPr sz="1600" b="0" i="0" kern="800" cap="all" spc="80" baseline="0">
          <a:solidFill>
            <a:schemeClr val="bg2"/>
          </a:solidFill>
          <a:latin typeface="+mj-lt"/>
          <a:ea typeface="+mn-ea"/>
          <a:cs typeface="Myriad Pro Light" panose="020B0403030403020204" pitchFamily="34" charset="0"/>
        </a:defRPr>
      </a:lvl1pPr>
      <a:lvl2pPr marL="0" indent="0" algn="l" defTabSz="342892" rtl="0" eaLnBrk="1" latinLnBrk="0" hangingPunct="1">
        <a:lnSpc>
          <a:spcPct val="100000"/>
        </a:lnSpc>
        <a:spcBef>
          <a:spcPts val="0"/>
        </a:spcBef>
        <a:spcAft>
          <a:spcPts val="900"/>
        </a:spcAft>
        <a:buSzPct val="80000"/>
        <a:buFont typeface="Wingdings" charset="2"/>
        <a:buNone/>
        <a:defRPr sz="1400" b="0" i="0" kern="800" spc="0" baseline="0">
          <a:solidFill>
            <a:schemeClr val="tx1">
              <a:lumMod val="75000"/>
              <a:lumOff val="25000"/>
            </a:schemeClr>
          </a:solidFill>
          <a:latin typeface="+mn-lt"/>
          <a:ea typeface="+mn-ea"/>
          <a:cs typeface="Franklin Gothic Book" charset="0"/>
        </a:defRPr>
      </a:lvl2pPr>
      <a:lvl3pPr marL="342892" marR="0" indent="-137156" algn="l" defTabSz="342892" rtl="0" eaLnBrk="1" fontAlgn="auto" latinLnBrk="0" hangingPunct="1">
        <a:lnSpc>
          <a:spcPct val="100000"/>
        </a:lnSpc>
        <a:spcBef>
          <a:spcPts val="0"/>
        </a:spcBef>
        <a:spcAft>
          <a:spcPts val="900"/>
        </a:spcAft>
        <a:buClrTx/>
        <a:buSzPct val="80000"/>
        <a:buFont typeface="Wingdings" charset="2"/>
        <a:buChar char="§"/>
        <a:tabLst/>
        <a:defRPr sz="1200" b="0" i="0" kern="800" spc="0" baseline="0">
          <a:solidFill>
            <a:schemeClr val="tx1">
              <a:lumMod val="75000"/>
              <a:lumOff val="25000"/>
            </a:schemeClr>
          </a:solidFill>
          <a:latin typeface="+mn-lt"/>
          <a:ea typeface="+mn-ea"/>
          <a:cs typeface="Franklin Gothic Book" charset="0"/>
        </a:defRPr>
      </a:lvl3pPr>
      <a:lvl4pPr marL="480048" indent="-137156" algn="l" defTabSz="342892" rtl="0" eaLnBrk="1" latinLnBrk="0" hangingPunct="1">
        <a:lnSpc>
          <a:spcPct val="100000"/>
        </a:lnSpc>
        <a:spcBef>
          <a:spcPts val="0"/>
        </a:spcBef>
        <a:spcAft>
          <a:spcPts val="900"/>
        </a:spcAft>
        <a:buSzPct val="80000"/>
        <a:buFont typeface="Wingdings" charset="2"/>
        <a:buChar char="§"/>
        <a:defRPr sz="1200" b="0" i="0" kern="800" spc="0" baseline="0">
          <a:solidFill>
            <a:schemeClr val="tx1">
              <a:lumMod val="75000"/>
              <a:lumOff val="25000"/>
            </a:schemeClr>
          </a:solidFill>
          <a:latin typeface="+mn-lt"/>
          <a:ea typeface="+mn-ea"/>
          <a:cs typeface="Franklin Gothic Book" charset="0"/>
        </a:defRPr>
      </a:lvl4pPr>
      <a:lvl5pPr marL="617204" indent="-137156" algn="l" defTabSz="342892" rtl="0" eaLnBrk="1" latinLnBrk="0" hangingPunct="1">
        <a:lnSpc>
          <a:spcPct val="100000"/>
        </a:lnSpc>
        <a:spcBef>
          <a:spcPts val="0"/>
        </a:spcBef>
        <a:spcAft>
          <a:spcPts val="900"/>
        </a:spcAft>
        <a:buSzPct val="80000"/>
        <a:buFont typeface="Wingdings" charset="2"/>
        <a:buChar char="§"/>
        <a:defRPr sz="1200" b="0" i="0" kern="800" spc="0" baseline="0">
          <a:solidFill>
            <a:schemeClr val="tx1">
              <a:lumMod val="75000"/>
              <a:lumOff val="25000"/>
            </a:schemeClr>
          </a:solidFill>
          <a:latin typeface="+mn-lt"/>
          <a:ea typeface="+mn-ea"/>
          <a:cs typeface="Franklin Gothic Book" charset="0"/>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96">
          <p15:clr>
            <a:srgbClr val="F26B43"/>
          </p15:clr>
        </p15:guide>
        <p15:guide id="2" pos="5472">
          <p15:clr>
            <a:srgbClr val="F26B43"/>
          </p15:clr>
        </p15:guide>
        <p15:guide id="3" orient="horz" pos="880">
          <p15:clr>
            <a:srgbClr val="F26B43"/>
          </p15:clr>
        </p15:guide>
        <p15:guide id="4" pos="6144">
          <p15:clr>
            <a:srgbClr val="F26B43"/>
          </p15:clr>
        </p15:guide>
        <p15:guide id="5" pos="288">
          <p15:clr>
            <a:srgbClr val="F26B43"/>
          </p15:clr>
        </p15:guide>
        <p15:guide id="6" orient="horz" pos="5568">
          <p15:clr>
            <a:srgbClr val="F26B43"/>
          </p15:clr>
        </p15:guide>
        <p15:guide id="7" orient="horz" pos="5440">
          <p15:clr>
            <a:srgbClr val="F26B43"/>
          </p15:clr>
        </p15:guide>
        <p15:guide id="8" orient="horz" pos="4016">
          <p15:clr>
            <a:srgbClr val="F26B43"/>
          </p15:clr>
        </p15:guide>
        <p15:guide id="9"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6627"/>
            <a:ext cx="9753600" cy="205184"/>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397000"/>
            <a:ext cx="10972800" cy="49784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1" y="6629400"/>
            <a:ext cx="12216308"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11" name="Date Placeholder 9"/>
          <p:cNvSpPr>
            <a:spLocks noGrp="1"/>
          </p:cNvSpPr>
          <p:nvPr>
            <p:ph type="dt" sz="half" idx="2"/>
          </p:nvPr>
        </p:nvSpPr>
        <p:spPr>
          <a:xfrm>
            <a:off x="8638889" y="6637475"/>
            <a:ext cx="2550043" cy="228600"/>
          </a:xfrm>
          <a:prstGeom prst="rect">
            <a:avLst/>
          </a:prstGeom>
        </p:spPr>
        <p:txBody>
          <a:bodyPr lIns="0" tIns="0" rIns="0" bIns="0" anchor="ctr" anchorCtr="0"/>
          <a:lstStyle>
            <a:lvl1pPr algn="r">
              <a:defRPr sz="933">
                <a:solidFill>
                  <a:schemeClr val="bg1">
                    <a:lumMod val="75000"/>
                  </a:schemeClr>
                </a:solidFill>
              </a:defRPr>
            </a:lvl1pPr>
          </a:lstStyle>
          <a:p>
            <a:fld id="{AB42A23F-E070-40BD-8744-CCE8C8F11FB0}" type="datetime1">
              <a:rPr lang="en-US" smtClean="0">
                <a:solidFill>
                  <a:srgbClr val="FFFFFF">
                    <a:lumMod val="75000"/>
                  </a:srgbClr>
                </a:solidFill>
              </a:rPr>
              <a:t>3/29/19</a:t>
            </a:fld>
            <a:endParaRPr lang="en-US" dirty="0">
              <a:solidFill>
                <a:srgbClr val="FFFFFF">
                  <a:lumMod val="75000"/>
                </a:srgbClr>
              </a:solidFill>
            </a:endParaRPr>
          </a:p>
        </p:txBody>
      </p:sp>
      <p:sp>
        <p:nvSpPr>
          <p:cNvPr id="12" name="Footer Placeholder 10"/>
          <p:cNvSpPr>
            <a:spLocks noGrp="1"/>
          </p:cNvSpPr>
          <p:nvPr>
            <p:ph type="ftr" sz="quarter" idx="3"/>
          </p:nvPr>
        </p:nvSpPr>
        <p:spPr>
          <a:xfrm>
            <a:off x="609600" y="6637475"/>
            <a:ext cx="4114800" cy="228600"/>
          </a:xfrm>
          <a:prstGeom prst="rect">
            <a:avLst/>
          </a:prstGeom>
        </p:spPr>
        <p:txBody>
          <a:bodyPr lIns="0" tIns="0" rIns="0" bIns="0" anchor="ctr" anchorCtr="0"/>
          <a:lstStyle>
            <a:lvl1pPr algn="l">
              <a:defRPr sz="933" spc="0" baseline="0">
                <a:solidFill>
                  <a:schemeClr val="bg1">
                    <a:lumMod val="75000"/>
                  </a:schemeClr>
                </a:solidFill>
              </a:defRPr>
            </a:lvl1p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13" name="Slide Number Placeholder 12"/>
          <p:cNvSpPr>
            <a:spLocks noGrp="1"/>
          </p:cNvSpPr>
          <p:nvPr>
            <p:ph type="sldNum" sz="quarter" idx="4"/>
          </p:nvPr>
        </p:nvSpPr>
        <p:spPr>
          <a:xfrm>
            <a:off x="11266517" y="6637475"/>
            <a:ext cx="315884" cy="228600"/>
          </a:xfrm>
          <a:prstGeom prst="rect">
            <a:avLst/>
          </a:prstGeom>
        </p:spPr>
        <p:txBody>
          <a:bodyPr lIns="0" tIns="0" rIns="0" bIns="0" anchor="ctr" anchorCtr="0"/>
          <a:lstStyle>
            <a:lvl1pPr>
              <a:defRPr sz="933" b="1">
                <a:solidFill>
                  <a:schemeClr val="bg1">
                    <a:lumMod val="75000"/>
                  </a:schemeClr>
                </a:solidFill>
              </a:defRPr>
            </a:lvl1p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366013428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457189" rtl="0" eaLnBrk="1" latinLnBrk="0" hangingPunct="1">
        <a:spcBef>
          <a:spcPct val="0"/>
        </a:spcBef>
        <a:buNone/>
        <a:defRPr sz="1333" b="0" i="0" kern="800" cap="all" spc="100" baseline="0">
          <a:solidFill>
            <a:schemeClr val="tx1">
              <a:lumMod val="75000"/>
              <a:lumOff val="25000"/>
            </a:schemeClr>
          </a:solidFill>
          <a:latin typeface="+mj-lt"/>
          <a:ea typeface="+mj-ea"/>
          <a:cs typeface="Franklin Gothic Book" charset="0"/>
        </a:defRPr>
      </a:lvl1pPr>
    </p:titleStyle>
    <p:bodyStyle>
      <a:lvl1pPr marL="0" indent="0" algn="l" defTabSz="457189" rtl="0" eaLnBrk="1" latinLnBrk="0" hangingPunct="1">
        <a:lnSpc>
          <a:spcPct val="90000"/>
        </a:lnSpc>
        <a:spcBef>
          <a:spcPts val="0"/>
        </a:spcBef>
        <a:spcAft>
          <a:spcPts val="600"/>
        </a:spcAft>
        <a:buSzPct val="80000"/>
        <a:buFont typeface="Wingdings" charset="2"/>
        <a:buNone/>
        <a:defRPr sz="2133" b="0" i="0" kern="800" cap="all" spc="107" baseline="0">
          <a:solidFill>
            <a:schemeClr val="bg2"/>
          </a:solidFill>
          <a:latin typeface="+mj-lt"/>
          <a:ea typeface="+mn-ea"/>
          <a:cs typeface="Myriad Pro Light" panose="020B0403030403020204" pitchFamily="34" charset="0"/>
        </a:defRPr>
      </a:lvl1pPr>
      <a:lvl2pPr marL="0" indent="0" algn="l" defTabSz="457189" rtl="0" eaLnBrk="1" latinLnBrk="0" hangingPunct="1">
        <a:lnSpc>
          <a:spcPct val="100000"/>
        </a:lnSpc>
        <a:spcBef>
          <a:spcPts val="0"/>
        </a:spcBef>
        <a:spcAft>
          <a:spcPts val="1200"/>
        </a:spcAft>
        <a:buSzPct val="80000"/>
        <a:buFont typeface="Wingdings" charset="2"/>
        <a:buNone/>
        <a:defRPr sz="1867" b="0" i="0" kern="800" spc="0" baseline="0">
          <a:solidFill>
            <a:schemeClr val="tx1">
              <a:lumMod val="75000"/>
              <a:lumOff val="25000"/>
            </a:schemeClr>
          </a:solidFill>
          <a:latin typeface="+mn-lt"/>
          <a:ea typeface="+mn-ea"/>
          <a:cs typeface="Franklin Gothic Book" charset="0"/>
        </a:defRPr>
      </a:lvl2pPr>
      <a:lvl3pPr marL="457189" marR="0" indent="-182875" algn="l" defTabSz="457189" rtl="0" eaLnBrk="1" fontAlgn="auto" latinLnBrk="0" hangingPunct="1">
        <a:lnSpc>
          <a:spcPct val="100000"/>
        </a:lnSpc>
        <a:spcBef>
          <a:spcPts val="0"/>
        </a:spcBef>
        <a:spcAft>
          <a:spcPts val="1200"/>
        </a:spcAft>
        <a:buClrTx/>
        <a:buSzPct val="80000"/>
        <a:buFont typeface="Wingdings" charset="2"/>
        <a:buChar char="§"/>
        <a:tabLst/>
        <a:defRPr sz="1600" b="0" i="0" kern="800" spc="0" baseline="0">
          <a:solidFill>
            <a:schemeClr val="tx1">
              <a:lumMod val="75000"/>
              <a:lumOff val="25000"/>
            </a:schemeClr>
          </a:solidFill>
          <a:latin typeface="+mn-lt"/>
          <a:ea typeface="+mn-ea"/>
          <a:cs typeface="Franklin Gothic Book" charset="0"/>
        </a:defRPr>
      </a:lvl3pPr>
      <a:lvl4pPr marL="640064" indent="-182875" algn="l" defTabSz="457189" rtl="0" eaLnBrk="1" latinLnBrk="0" hangingPunct="1">
        <a:lnSpc>
          <a:spcPct val="100000"/>
        </a:lnSpc>
        <a:spcBef>
          <a:spcPts val="0"/>
        </a:spcBef>
        <a:spcAft>
          <a:spcPts val="1200"/>
        </a:spcAft>
        <a:buSzPct val="80000"/>
        <a:buFont typeface="Wingdings" charset="2"/>
        <a:buChar char="§"/>
        <a:defRPr sz="1600" b="0" i="0" kern="800" spc="0" baseline="0">
          <a:solidFill>
            <a:schemeClr val="tx1">
              <a:lumMod val="75000"/>
              <a:lumOff val="25000"/>
            </a:schemeClr>
          </a:solidFill>
          <a:latin typeface="+mn-lt"/>
          <a:ea typeface="+mn-ea"/>
          <a:cs typeface="Franklin Gothic Book" charset="0"/>
        </a:defRPr>
      </a:lvl4pPr>
      <a:lvl5pPr marL="822939" indent="-182875" algn="l" defTabSz="457189" rtl="0" eaLnBrk="1" latinLnBrk="0" hangingPunct="1">
        <a:lnSpc>
          <a:spcPct val="100000"/>
        </a:lnSpc>
        <a:spcBef>
          <a:spcPts val="0"/>
        </a:spcBef>
        <a:spcAft>
          <a:spcPts val="1200"/>
        </a:spcAft>
        <a:buSzPct val="80000"/>
        <a:buFont typeface="Wingdings" charset="2"/>
        <a:buChar char="§"/>
        <a:defRPr sz="1600" b="0" i="0" kern="800" spc="0" baseline="0">
          <a:solidFill>
            <a:schemeClr val="tx1">
              <a:lumMod val="75000"/>
              <a:lumOff val="25000"/>
            </a:schemeClr>
          </a:solidFill>
          <a:latin typeface="+mn-lt"/>
          <a:ea typeface="+mn-ea"/>
          <a:cs typeface="Franklin Gothic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728">
          <p15:clr>
            <a:srgbClr val="F26B43"/>
          </p15:clr>
        </p15:guide>
        <p15:guide id="2" pos="7296">
          <p15:clr>
            <a:srgbClr val="F26B43"/>
          </p15:clr>
        </p15:guide>
        <p15:guide id="3" orient="horz" pos="880">
          <p15:clr>
            <a:srgbClr val="F26B43"/>
          </p15:clr>
        </p15:guide>
        <p15:guide id="4" pos="8192">
          <p15:clr>
            <a:srgbClr val="F26B43"/>
          </p15:clr>
        </p15:guide>
        <p15:guide id="5" pos="384">
          <p15:clr>
            <a:srgbClr val="F26B43"/>
          </p15:clr>
        </p15:guide>
        <p15:guide id="6" orient="horz" pos="5568">
          <p15:clr>
            <a:srgbClr val="F26B43"/>
          </p15:clr>
        </p15:guide>
        <p15:guide id="7" orient="horz" pos="5440">
          <p15:clr>
            <a:srgbClr val="F26B43"/>
          </p15:clr>
        </p15:guide>
        <p15:guide id="8" orient="horz" pos="4016">
          <p15:clr>
            <a:srgbClr val="F26B43"/>
          </p15:clr>
        </p15:guide>
        <p15:guide id="9"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6627"/>
            <a:ext cx="9753600" cy="276999"/>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609600" y="1397000"/>
            <a:ext cx="10972800" cy="49784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1" y="6629400"/>
            <a:ext cx="12216308"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11" name="Date Placeholder 9"/>
          <p:cNvSpPr>
            <a:spLocks noGrp="1"/>
          </p:cNvSpPr>
          <p:nvPr>
            <p:ph type="dt" sz="half" idx="2"/>
          </p:nvPr>
        </p:nvSpPr>
        <p:spPr>
          <a:xfrm>
            <a:off x="8714459" y="6629592"/>
            <a:ext cx="2550043" cy="228600"/>
          </a:xfrm>
          <a:prstGeom prst="rect">
            <a:avLst/>
          </a:prstGeom>
        </p:spPr>
        <p:txBody>
          <a:bodyPr lIns="0" tIns="0" rIns="0" bIns="0" anchor="ctr" anchorCtr="0"/>
          <a:lstStyle>
            <a:lvl1pPr algn="r">
              <a:defRPr sz="800">
                <a:solidFill>
                  <a:schemeClr val="bg1">
                    <a:lumMod val="75000"/>
                  </a:schemeClr>
                </a:solidFill>
              </a:defRPr>
            </a:lvl1pPr>
          </a:lstStyle>
          <a:p>
            <a:fld id="{A49FB350-AECE-4951-B880-DA9669B04E26}" type="datetime1">
              <a:rPr lang="en-US" smtClean="0">
                <a:solidFill>
                  <a:srgbClr val="FFFFFF">
                    <a:lumMod val="75000"/>
                  </a:srgbClr>
                </a:solidFill>
              </a:rPr>
              <a:t>3/29/19</a:t>
            </a:fld>
            <a:endParaRPr lang="en-US" dirty="0">
              <a:solidFill>
                <a:srgbClr val="FFFFFF">
                  <a:lumMod val="75000"/>
                </a:srgbClr>
              </a:solidFill>
            </a:endParaRPr>
          </a:p>
        </p:txBody>
      </p:sp>
      <p:sp>
        <p:nvSpPr>
          <p:cNvPr id="13" name="Slide Number Placeholder 12"/>
          <p:cNvSpPr>
            <a:spLocks noGrp="1"/>
          </p:cNvSpPr>
          <p:nvPr>
            <p:ph type="sldNum" sz="quarter" idx="4"/>
          </p:nvPr>
        </p:nvSpPr>
        <p:spPr>
          <a:xfrm>
            <a:off x="11327979" y="6629592"/>
            <a:ext cx="254421" cy="228600"/>
          </a:xfrm>
          <a:prstGeom prst="rect">
            <a:avLst/>
          </a:prstGeom>
        </p:spPr>
        <p:txBody>
          <a:bodyPr lIns="0" tIns="0" rIns="0" bIns="0" anchor="ctr" anchorCtr="0"/>
          <a:lstStyle>
            <a:lvl1pPr>
              <a:defRPr sz="800" b="1">
                <a:solidFill>
                  <a:schemeClr val="bg1">
                    <a:lumMod val="75000"/>
                  </a:schemeClr>
                </a:solidFill>
              </a:defRPr>
            </a:lvl1p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8" name="Footer Placeholder 7"/>
          <p:cNvSpPr>
            <a:spLocks noGrp="1"/>
          </p:cNvSpPr>
          <p:nvPr>
            <p:ph type="ftr" sz="quarter" idx="3"/>
          </p:nvPr>
        </p:nvSpPr>
        <p:spPr>
          <a:xfrm>
            <a:off x="528992" y="6629401"/>
            <a:ext cx="7631965" cy="228600"/>
          </a:xfrm>
          <a:prstGeom prst="rect">
            <a:avLst/>
          </a:prstGeom>
        </p:spPr>
        <p:txBody>
          <a:bodyPr vert="horz" lIns="91440" tIns="45720" rIns="91440" bIns="45720" rtlCol="0" anchor="ctr"/>
          <a:lstStyle>
            <a:lvl1pPr algn="l">
              <a:defRPr sz="800">
                <a:solidFill>
                  <a:schemeClr val="bg1">
                    <a:lumMod val="75000"/>
                  </a:schemeClr>
                </a:solidFill>
              </a:defRPr>
            </a:lvl1pPr>
          </a:lstStyle>
          <a:p>
            <a:r>
              <a:rPr lang="en-US" dirty="0">
                <a:solidFill>
                  <a:srgbClr val="FFFFFF">
                    <a:lumMod val="75000"/>
                  </a:srgbClr>
                </a:solidFill>
              </a:rPr>
              <a:t>Proprietary &amp; Confidential AllClear ID</a:t>
            </a:r>
          </a:p>
        </p:txBody>
      </p:sp>
    </p:spTree>
    <p:extLst>
      <p:ext uri="{BB962C8B-B14F-4D97-AF65-F5344CB8AC3E}">
        <p14:creationId xmlns:p14="http://schemas.microsoft.com/office/powerpoint/2010/main" val="3193943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457189" rtl="0" eaLnBrk="1" latinLnBrk="0" hangingPunct="1">
        <a:spcBef>
          <a:spcPct val="0"/>
        </a:spcBef>
        <a:buNone/>
        <a:defRPr sz="1800" b="0" i="0" kern="800" cap="all" spc="100" baseline="0">
          <a:solidFill>
            <a:schemeClr val="tx1">
              <a:lumMod val="75000"/>
              <a:lumOff val="25000"/>
            </a:schemeClr>
          </a:solidFill>
          <a:latin typeface="+mj-lt"/>
          <a:ea typeface="+mj-ea"/>
          <a:cs typeface="Franklin Gothic Book" charset="0"/>
        </a:defRPr>
      </a:lvl1pPr>
    </p:titleStyle>
    <p:bodyStyle>
      <a:lvl1pPr marL="0" indent="0" algn="l" defTabSz="457189" rtl="0" eaLnBrk="1" latinLnBrk="0" hangingPunct="1">
        <a:lnSpc>
          <a:spcPct val="90000"/>
        </a:lnSpc>
        <a:spcBef>
          <a:spcPts val="0"/>
        </a:spcBef>
        <a:spcAft>
          <a:spcPts val="1200"/>
        </a:spcAft>
        <a:buSzPct val="80000"/>
        <a:buFont typeface="Wingdings" charset="2"/>
        <a:buNone/>
        <a:defRPr sz="2800" b="0" i="0" kern="800" cap="none" spc="0" baseline="0">
          <a:solidFill>
            <a:schemeClr val="bg2"/>
          </a:solidFill>
          <a:latin typeface="Myriad Pro Light" charset="0"/>
          <a:ea typeface="Myriad Pro Light" charset="0"/>
          <a:cs typeface="Myriad Pro Light" charset="0"/>
        </a:defRPr>
      </a:lvl1pPr>
      <a:lvl2pPr marL="0" indent="0" algn="l" defTabSz="457189" rtl="0" eaLnBrk="1" latinLnBrk="0" hangingPunct="1">
        <a:lnSpc>
          <a:spcPct val="100000"/>
        </a:lnSpc>
        <a:spcBef>
          <a:spcPts val="0"/>
        </a:spcBef>
        <a:spcAft>
          <a:spcPts val="1200"/>
        </a:spcAft>
        <a:buSzPct val="80000"/>
        <a:buFont typeface="Wingdings" charset="2"/>
        <a:buNone/>
        <a:defRPr sz="2000" b="0" i="0" kern="800" spc="0" baseline="0">
          <a:solidFill>
            <a:schemeClr val="tx1">
              <a:lumMod val="75000"/>
              <a:lumOff val="25000"/>
            </a:schemeClr>
          </a:solidFill>
          <a:latin typeface="+mn-lt"/>
          <a:ea typeface="+mn-ea"/>
          <a:cs typeface="Franklin Gothic Book" charset="0"/>
        </a:defRPr>
      </a:lvl2pPr>
      <a:lvl3pPr marL="457189" marR="0" indent="-182875" algn="l" defTabSz="457189" rtl="0" eaLnBrk="1" fontAlgn="auto" latinLnBrk="0" hangingPunct="1">
        <a:lnSpc>
          <a:spcPct val="100000"/>
        </a:lnSpc>
        <a:spcBef>
          <a:spcPts val="0"/>
        </a:spcBef>
        <a:spcAft>
          <a:spcPts val="1200"/>
        </a:spcAft>
        <a:buClrTx/>
        <a:buSzPct val="80000"/>
        <a:buFont typeface="Wingdings" charset="2"/>
        <a:buChar char="§"/>
        <a:tabLst/>
        <a:defRPr sz="1800" b="0" i="0" kern="800" spc="0" baseline="0">
          <a:solidFill>
            <a:schemeClr val="tx1">
              <a:lumMod val="75000"/>
              <a:lumOff val="25000"/>
            </a:schemeClr>
          </a:solidFill>
          <a:latin typeface="+mn-lt"/>
          <a:ea typeface="+mn-ea"/>
          <a:cs typeface="Franklin Gothic Book" charset="0"/>
        </a:defRPr>
      </a:lvl3pPr>
      <a:lvl4pPr marL="640064" indent="-182875" algn="l" defTabSz="457189" rtl="0" eaLnBrk="1" latinLnBrk="0" hangingPunct="1">
        <a:lnSpc>
          <a:spcPct val="100000"/>
        </a:lnSpc>
        <a:spcBef>
          <a:spcPts val="0"/>
        </a:spcBef>
        <a:spcAft>
          <a:spcPts val="1200"/>
        </a:spcAft>
        <a:buSzPct val="80000"/>
        <a:buFont typeface="Wingdings" charset="2"/>
        <a:buChar char="§"/>
        <a:defRPr sz="1600" b="0" i="0" kern="800" spc="0" baseline="0">
          <a:solidFill>
            <a:schemeClr val="tx1">
              <a:lumMod val="75000"/>
              <a:lumOff val="25000"/>
            </a:schemeClr>
          </a:solidFill>
          <a:latin typeface="+mn-lt"/>
          <a:ea typeface="+mn-ea"/>
          <a:cs typeface="Franklin Gothic Book" charset="0"/>
        </a:defRPr>
      </a:lvl4pPr>
      <a:lvl5pPr marL="822939" indent="-182875" algn="l" defTabSz="457189" rtl="0" eaLnBrk="1" latinLnBrk="0" hangingPunct="1">
        <a:lnSpc>
          <a:spcPct val="100000"/>
        </a:lnSpc>
        <a:spcBef>
          <a:spcPts val="0"/>
        </a:spcBef>
        <a:spcAft>
          <a:spcPts val="1200"/>
        </a:spcAft>
        <a:buSzPct val="80000"/>
        <a:buFont typeface="Wingdings" charset="2"/>
        <a:buChar char="§"/>
        <a:defRPr sz="1400" b="0" i="0" kern="800" spc="0" baseline="0">
          <a:solidFill>
            <a:schemeClr val="tx1">
              <a:lumMod val="75000"/>
              <a:lumOff val="25000"/>
            </a:schemeClr>
          </a:solidFill>
          <a:latin typeface="+mn-lt"/>
          <a:ea typeface="+mn-ea"/>
          <a:cs typeface="Franklin Gothic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728">
          <p15:clr>
            <a:srgbClr val="F26B43"/>
          </p15:clr>
        </p15:guide>
        <p15:guide id="2" pos="7296">
          <p15:clr>
            <a:srgbClr val="F26B43"/>
          </p15:clr>
        </p15:guide>
        <p15:guide id="3" orient="horz" pos="880">
          <p15:clr>
            <a:srgbClr val="F26B43"/>
          </p15:clr>
        </p15:guide>
        <p15:guide id="4" pos="8192">
          <p15:clr>
            <a:srgbClr val="F26B43"/>
          </p15:clr>
        </p15:guide>
        <p15:guide id="5" pos="384">
          <p15:clr>
            <a:srgbClr val="F26B43"/>
          </p15:clr>
        </p15:guide>
        <p15:guide id="6" orient="horz" pos="5568">
          <p15:clr>
            <a:srgbClr val="F26B43"/>
          </p15:clr>
        </p15:guide>
        <p15:guide id="7" orient="horz" pos="5440">
          <p15:clr>
            <a:srgbClr val="F26B43"/>
          </p15:clr>
        </p15:guide>
        <p15:guide id="8" orient="horz" pos="4016">
          <p15:clr>
            <a:srgbClr val="F26B43"/>
          </p15:clr>
        </p15:guide>
        <p15:guide id="9"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6627"/>
            <a:ext cx="9753600" cy="205184"/>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397000"/>
            <a:ext cx="10972800" cy="49784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1" y="6629400"/>
            <a:ext cx="12216308"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11" name="Date Placeholder 9"/>
          <p:cNvSpPr>
            <a:spLocks noGrp="1"/>
          </p:cNvSpPr>
          <p:nvPr>
            <p:ph type="dt" sz="half" idx="2"/>
          </p:nvPr>
        </p:nvSpPr>
        <p:spPr>
          <a:xfrm>
            <a:off x="8638889" y="6637475"/>
            <a:ext cx="2550043" cy="228600"/>
          </a:xfrm>
          <a:prstGeom prst="rect">
            <a:avLst/>
          </a:prstGeom>
        </p:spPr>
        <p:txBody>
          <a:bodyPr lIns="0" tIns="0" rIns="0" bIns="0" anchor="ctr" anchorCtr="0"/>
          <a:lstStyle>
            <a:lvl1pPr algn="r">
              <a:defRPr sz="933">
                <a:solidFill>
                  <a:schemeClr val="bg1">
                    <a:lumMod val="75000"/>
                  </a:schemeClr>
                </a:solidFill>
              </a:defRPr>
            </a:lvl1pPr>
          </a:lstStyle>
          <a:p>
            <a:fld id="{9837C6C7-E901-46D5-9E22-FCB7848B4BD2}" type="datetime1">
              <a:rPr lang="en-US" smtClean="0">
                <a:solidFill>
                  <a:srgbClr val="FFFFFF">
                    <a:lumMod val="75000"/>
                  </a:srgbClr>
                </a:solidFill>
              </a:rPr>
              <a:t>3/29/19</a:t>
            </a:fld>
            <a:endParaRPr lang="en-US" dirty="0">
              <a:solidFill>
                <a:srgbClr val="FFFFFF">
                  <a:lumMod val="75000"/>
                </a:srgbClr>
              </a:solidFill>
            </a:endParaRPr>
          </a:p>
        </p:txBody>
      </p:sp>
      <p:sp>
        <p:nvSpPr>
          <p:cNvPr id="12" name="Footer Placeholder 10"/>
          <p:cNvSpPr>
            <a:spLocks noGrp="1"/>
          </p:cNvSpPr>
          <p:nvPr>
            <p:ph type="ftr" sz="quarter" idx="3"/>
          </p:nvPr>
        </p:nvSpPr>
        <p:spPr>
          <a:xfrm>
            <a:off x="609600" y="6637475"/>
            <a:ext cx="4114800" cy="228600"/>
          </a:xfrm>
          <a:prstGeom prst="rect">
            <a:avLst/>
          </a:prstGeom>
        </p:spPr>
        <p:txBody>
          <a:bodyPr lIns="0" tIns="0" rIns="0" bIns="0" anchor="ctr" anchorCtr="0"/>
          <a:lstStyle>
            <a:lvl1pPr algn="l">
              <a:defRPr sz="933" spc="0" baseline="0">
                <a:solidFill>
                  <a:schemeClr val="bg1">
                    <a:lumMod val="75000"/>
                  </a:schemeClr>
                </a:solidFill>
              </a:defRPr>
            </a:lvl1pPr>
          </a:lstStyle>
          <a:p>
            <a:r>
              <a:rPr lang="en-US">
                <a:solidFill>
                  <a:srgbClr val="FFFFFF">
                    <a:lumMod val="75000"/>
                  </a:srgbClr>
                </a:solidFill>
              </a:rPr>
              <a:t>Proprietary &amp; Confidential AllClear ID</a:t>
            </a:r>
            <a:endParaRPr lang="en-US" dirty="0">
              <a:solidFill>
                <a:srgbClr val="FFFFFF">
                  <a:lumMod val="75000"/>
                </a:srgbClr>
              </a:solidFill>
            </a:endParaRPr>
          </a:p>
        </p:txBody>
      </p:sp>
      <p:sp>
        <p:nvSpPr>
          <p:cNvPr id="13" name="Slide Number Placeholder 12"/>
          <p:cNvSpPr>
            <a:spLocks noGrp="1"/>
          </p:cNvSpPr>
          <p:nvPr>
            <p:ph type="sldNum" sz="quarter" idx="4"/>
          </p:nvPr>
        </p:nvSpPr>
        <p:spPr>
          <a:xfrm>
            <a:off x="11266517" y="6637475"/>
            <a:ext cx="315884" cy="228600"/>
          </a:xfrm>
          <a:prstGeom prst="rect">
            <a:avLst/>
          </a:prstGeom>
        </p:spPr>
        <p:txBody>
          <a:bodyPr lIns="0" tIns="0" rIns="0" bIns="0" anchor="ctr" anchorCtr="0"/>
          <a:lstStyle>
            <a:lvl1pPr>
              <a:defRPr sz="933" b="1">
                <a:solidFill>
                  <a:schemeClr val="bg1">
                    <a:lumMod val="75000"/>
                  </a:schemeClr>
                </a:solidFill>
              </a:defRPr>
            </a:lvl1p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203546783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457189" rtl="0" eaLnBrk="1" latinLnBrk="0" hangingPunct="1">
        <a:spcBef>
          <a:spcPct val="0"/>
        </a:spcBef>
        <a:buNone/>
        <a:defRPr sz="1333" b="0" i="0" kern="800" cap="all" spc="100" baseline="0">
          <a:solidFill>
            <a:schemeClr val="tx1">
              <a:lumMod val="75000"/>
              <a:lumOff val="25000"/>
            </a:schemeClr>
          </a:solidFill>
          <a:latin typeface="+mj-lt"/>
          <a:ea typeface="+mj-ea"/>
          <a:cs typeface="Franklin Gothic Book" charset="0"/>
        </a:defRPr>
      </a:lvl1pPr>
    </p:titleStyle>
    <p:bodyStyle>
      <a:lvl1pPr marL="0" indent="0" algn="l" defTabSz="457189" rtl="0" eaLnBrk="1" latinLnBrk="0" hangingPunct="1">
        <a:lnSpc>
          <a:spcPct val="90000"/>
        </a:lnSpc>
        <a:spcBef>
          <a:spcPts val="0"/>
        </a:spcBef>
        <a:spcAft>
          <a:spcPts val="600"/>
        </a:spcAft>
        <a:buSzPct val="80000"/>
        <a:buFont typeface="Wingdings" charset="2"/>
        <a:buNone/>
        <a:defRPr sz="2133" b="0" i="0" kern="800" cap="all" spc="107" baseline="0">
          <a:solidFill>
            <a:schemeClr val="bg2"/>
          </a:solidFill>
          <a:latin typeface="+mj-lt"/>
          <a:ea typeface="+mn-ea"/>
          <a:cs typeface="Myriad Pro Light" panose="020B0403030403020204" pitchFamily="34" charset="0"/>
        </a:defRPr>
      </a:lvl1pPr>
      <a:lvl2pPr marL="0" indent="0" algn="l" defTabSz="457189" rtl="0" eaLnBrk="1" latinLnBrk="0" hangingPunct="1">
        <a:lnSpc>
          <a:spcPct val="100000"/>
        </a:lnSpc>
        <a:spcBef>
          <a:spcPts val="0"/>
        </a:spcBef>
        <a:spcAft>
          <a:spcPts val="1200"/>
        </a:spcAft>
        <a:buSzPct val="80000"/>
        <a:buFont typeface="Wingdings" charset="2"/>
        <a:buNone/>
        <a:defRPr sz="1867" b="0" i="0" kern="800" spc="0" baseline="0">
          <a:solidFill>
            <a:schemeClr val="tx1">
              <a:lumMod val="75000"/>
              <a:lumOff val="25000"/>
            </a:schemeClr>
          </a:solidFill>
          <a:latin typeface="+mn-lt"/>
          <a:ea typeface="+mn-ea"/>
          <a:cs typeface="Franklin Gothic Book" charset="0"/>
        </a:defRPr>
      </a:lvl2pPr>
      <a:lvl3pPr marL="457189" marR="0" indent="-182875" algn="l" defTabSz="457189" rtl="0" eaLnBrk="1" fontAlgn="auto" latinLnBrk="0" hangingPunct="1">
        <a:lnSpc>
          <a:spcPct val="100000"/>
        </a:lnSpc>
        <a:spcBef>
          <a:spcPts val="0"/>
        </a:spcBef>
        <a:spcAft>
          <a:spcPts val="1200"/>
        </a:spcAft>
        <a:buClrTx/>
        <a:buSzPct val="80000"/>
        <a:buFont typeface="Wingdings" charset="2"/>
        <a:buChar char="§"/>
        <a:tabLst/>
        <a:defRPr sz="1600" b="0" i="0" kern="800" spc="0" baseline="0">
          <a:solidFill>
            <a:schemeClr val="tx1">
              <a:lumMod val="75000"/>
              <a:lumOff val="25000"/>
            </a:schemeClr>
          </a:solidFill>
          <a:latin typeface="+mn-lt"/>
          <a:ea typeface="+mn-ea"/>
          <a:cs typeface="Franklin Gothic Book" charset="0"/>
        </a:defRPr>
      </a:lvl3pPr>
      <a:lvl4pPr marL="640064" indent="-182875" algn="l" defTabSz="457189" rtl="0" eaLnBrk="1" latinLnBrk="0" hangingPunct="1">
        <a:lnSpc>
          <a:spcPct val="100000"/>
        </a:lnSpc>
        <a:spcBef>
          <a:spcPts val="0"/>
        </a:spcBef>
        <a:spcAft>
          <a:spcPts val="1200"/>
        </a:spcAft>
        <a:buSzPct val="80000"/>
        <a:buFont typeface="Wingdings" charset="2"/>
        <a:buChar char="§"/>
        <a:defRPr sz="1600" b="0" i="0" kern="800" spc="0" baseline="0">
          <a:solidFill>
            <a:schemeClr val="tx1">
              <a:lumMod val="75000"/>
              <a:lumOff val="25000"/>
            </a:schemeClr>
          </a:solidFill>
          <a:latin typeface="+mn-lt"/>
          <a:ea typeface="+mn-ea"/>
          <a:cs typeface="Franklin Gothic Book" charset="0"/>
        </a:defRPr>
      </a:lvl4pPr>
      <a:lvl5pPr marL="822939" indent="-182875" algn="l" defTabSz="457189" rtl="0" eaLnBrk="1" latinLnBrk="0" hangingPunct="1">
        <a:lnSpc>
          <a:spcPct val="100000"/>
        </a:lnSpc>
        <a:spcBef>
          <a:spcPts val="0"/>
        </a:spcBef>
        <a:spcAft>
          <a:spcPts val="1200"/>
        </a:spcAft>
        <a:buSzPct val="80000"/>
        <a:buFont typeface="Wingdings" charset="2"/>
        <a:buChar char="§"/>
        <a:defRPr sz="1600" b="0" i="0" kern="800" spc="0" baseline="0">
          <a:solidFill>
            <a:schemeClr val="tx1">
              <a:lumMod val="75000"/>
              <a:lumOff val="25000"/>
            </a:schemeClr>
          </a:solidFill>
          <a:latin typeface="+mn-lt"/>
          <a:ea typeface="+mn-ea"/>
          <a:cs typeface="Franklin Gothic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728">
          <p15:clr>
            <a:srgbClr val="F26B43"/>
          </p15:clr>
        </p15:guide>
        <p15:guide id="2" pos="7296">
          <p15:clr>
            <a:srgbClr val="F26B43"/>
          </p15:clr>
        </p15:guide>
        <p15:guide id="3" orient="horz" pos="880">
          <p15:clr>
            <a:srgbClr val="F26B43"/>
          </p15:clr>
        </p15:guide>
        <p15:guide id="4" pos="8192">
          <p15:clr>
            <a:srgbClr val="F26B43"/>
          </p15:clr>
        </p15:guide>
        <p15:guide id="5" pos="384">
          <p15:clr>
            <a:srgbClr val="F26B43"/>
          </p15:clr>
        </p15:guide>
        <p15:guide id="6" orient="horz" pos="5568">
          <p15:clr>
            <a:srgbClr val="F26B43"/>
          </p15:clr>
        </p15:guide>
        <p15:guide id="7" orient="horz" pos="5440">
          <p15:clr>
            <a:srgbClr val="F26B43"/>
          </p15:clr>
        </p15:guide>
        <p15:guide id="8" orient="horz" pos="4016">
          <p15:clr>
            <a:srgbClr val="F26B43"/>
          </p15:clr>
        </p15:guide>
        <p15:guide id="9"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6627"/>
            <a:ext cx="9753600" cy="205184"/>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609600" y="1397000"/>
            <a:ext cx="10972800" cy="49784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1" y="6629400"/>
            <a:ext cx="12191999"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9" name="Footer Placeholder 2"/>
          <p:cNvSpPr txBox="1">
            <a:spLocks/>
          </p:cNvSpPr>
          <p:nvPr userDrawn="1"/>
        </p:nvSpPr>
        <p:spPr>
          <a:xfrm>
            <a:off x="609600" y="6662482"/>
            <a:ext cx="6400800" cy="144326"/>
          </a:xfrm>
          <a:prstGeom prst="rect">
            <a:avLst/>
          </a:prstGeom>
        </p:spPr>
        <p:txBody>
          <a:bodyPr lIns="0" tIns="0" rIns="0" bIns="0" anchor="ctr" anchorCtr="0"/>
          <a:lstStyle>
            <a:defPPr>
              <a:defRPr lang="ru-RU"/>
            </a:defPPr>
            <a:lvl1pPr>
              <a:defRPr sz="933" spc="0" baseline="0">
                <a:solidFill>
                  <a:schemeClr val="bg1">
                    <a:lumMod val="75000"/>
                  </a:schemeClr>
                </a:solidFill>
              </a:defRPr>
            </a:lvl1pPr>
          </a:lstStyle>
          <a:p>
            <a:r>
              <a:rPr lang="en-US" dirty="0">
                <a:solidFill>
                  <a:srgbClr val="FFFFFF">
                    <a:lumMod val="75000"/>
                  </a:srgbClr>
                </a:solidFill>
              </a:rPr>
              <a:t>Proprietary &amp; Confidential </a:t>
            </a:r>
            <a:r>
              <a:rPr lang="en-US" dirty="0" err="1">
                <a:solidFill>
                  <a:srgbClr val="FFFFFF">
                    <a:lumMod val="75000"/>
                  </a:srgbClr>
                </a:solidFill>
              </a:rPr>
              <a:t>AllClear</a:t>
            </a:r>
            <a:r>
              <a:rPr lang="en-US" dirty="0">
                <a:solidFill>
                  <a:srgbClr val="FFFFFF">
                    <a:lumMod val="75000"/>
                  </a:srgbClr>
                </a:solidFill>
              </a:rPr>
              <a:t> ID © 2016</a:t>
            </a:r>
          </a:p>
        </p:txBody>
      </p:sp>
      <p:sp>
        <p:nvSpPr>
          <p:cNvPr id="14" name="Slide Number Placeholder 12"/>
          <p:cNvSpPr>
            <a:spLocks noGrp="1"/>
          </p:cNvSpPr>
          <p:nvPr>
            <p:ph type="sldNum" sz="quarter" idx="4"/>
          </p:nvPr>
        </p:nvSpPr>
        <p:spPr>
          <a:xfrm>
            <a:off x="11266517" y="6637475"/>
            <a:ext cx="315884" cy="228600"/>
          </a:xfrm>
          <a:prstGeom prst="rect">
            <a:avLst/>
          </a:prstGeom>
        </p:spPr>
        <p:txBody>
          <a:bodyPr lIns="0" tIns="0" rIns="0" bIns="0" anchor="ctr" anchorCtr="0"/>
          <a:lstStyle>
            <a:lvl1pPr>
              <a:defRPr sz="933" b="1">
                <a:solidFill>
                  <a:schemeClr val="bg1">
                    <a:lumMod val="75000"/>
                  </a:schemeClr>
                </a:solidFill>
              </a:defRPr>
            </a:lvl1p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Tree>
    <p:extLst>
      <p:ext uri="{BB962C8B-B14F-4D97-AF65-F5344CB8AC3E}">
        <p14:creationId xmlns:p14="http://schemas.microsoft.com/office/powerpoint/2010/main" val="1509937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457189" rtl="0" eaLnBrk="1" latinLnBrk="0" hangingPunct="1">
        <a:spcBef>
          <a:spcPct val="0"/>
        </a:spcBef>
        <a:buNone/>
        <a:defRPr sz="1333" b="0" i="0" kern="800" cap="all" spc="100" baseline="0">
          <a:solidFill>
            <a:schemeClr val="tx1">
              <a:lumMod val="75000"/>
              <a:lumOff val="25000"/>
            </a:schemeClr>
          </a:solidFill>
          <a:latin typeface="+mj-lt"/>
          <a:ea typeface="+mj-ea"/>
          <a:cs typeface="Franklin Gothic Book" charset="0"/>
        </a:defRPr>
      </a:lvl1pPr>
    </p:titleStyle>
    <p:bodyStyle>
      <a:lvl1pPr marL="0" indent="0" algn="l" defTabSz="457189" rtl="0" eaLnBrk="1" latinLnBrk="0" hangingPunct="1">
        <a:lnSpc>
          <a:spcPct val="90000"/>
        </a:lnSpc>
        <a:spcBef>
          <a:spcPts val="0"/>
        </a:spcBef>
        <a:spcAft>
          <a:spcPts val="600"/>
        </a:spcAft>
        <a:buSzPct val="80000"/>
        <a:buFont typeface="Wingdings" charset="2"/>
        <a:buNone/>
        <a:defRPr sz="2800" b="0" i="0" kern="800" cap="all" spc="107" baseline="0">
          <a:solidFill>
            <a:schemeClr val="bg2"/>
          </a:solidFill>
          <a:latin typeface="+mj-lt"/>
          <a:ea typeface="+mn-ea"/>
          <a:cs typeface="Myriad Pro Light" panose="020B0403030403020204" pitchFamily="34" charset="0"/>
        </a:defRPr>
      </a:lvl1pPr>
      <a:lvl2pPr marL="0" indent="0" algn="l" defTabSz="457189" rtl="0" eaLnBrk="1" latinLnBrk="0" hangingPunct="1">
        <a:lnSpc>
          <a:spcPct val="100000"/>
        </a:lnSpc>
        <a:spcBef>
          <a:spcPts val="0"/>
        </a:spcBef>
        <a:spcAft>
          <a:spcPts val="1200"/>
        </a:spcAft>
        <a:buSzPct val="80000"/>
        <a:buFont typeface="Wingdings" charset="2"/>
        <a:buNone/>
        <a:defRPr sz="2400" b="0" i="0" kern="800" spc="0" baseline="0">
          <a:solidFill>
            <a:schemeClr val="tx1">
              <a:lumMod val="75000"/>
              <a:lumOff val="25000"/>
            </a:schemeClr>
          </a:solidFill>
          <a:latin typeface="+mn-lt"/>
          <a:ea typeface="+mn-ea"/>
          <a:cs typeface="Franklin Gothic Book" charset="0"/>
        </a:defRPr>
      </a:lvl2pPr>
      <a:lvl3pPr marL="0" marR="0" indent="-182875" algn="l" defTabSz="457189" rtl="0" eaLnBrk="1" fontAlgn="auto" latinLnBrk="0" hangingPunct="1">
        <a:lnSpc>
          <a:spcPct val="100000"/>
        </a:lnSpc>
        <a:spcBef>
          <a:spcPts val="0"/>
        </a:spcBef>
        <a:spcAft>
          <a:spcPts val="1200"/>
        </a:spcAft>
        <a:buClrTx/>
        <a:buSzPct val="80000"/>
        <a:buFont typeface="Wingdings" charset="2"/>
        <a:buChar char="§"/>
        <a:tabLst/>
        <a:defRPr sz="2400" b="0" i="0" kern="800" spc="0" baseline="0">
          <a:solidFill>
            <a:schemeClr val="tx1">
              <a:lumMod val="75000"/>
              <a:lumOff val="25000"/>
            </a:schemeClr>
          </a:solidFill>
          <a:latin typeface="+mn-lt"/>
          <a:ea typeface="+mn-ea"/>
          <a:cs typeface="Franklin Gothic Book" charset="0"/>
        </a:defRPr>
      </a:lvl3pPr>
      <a:lvl4pPr marL="365760" indent="-182875" algn="l" defTabSz="457189" rtl="0" eaLnBrk="1" latinLnBrk="0" hangingPunct="1">
        <a:lnSpc>
          <a:spcPct val="100000"/>
        </a:lnSpc>
        <a:spcBef>
          <a:spcPts val="0"/>
        </a:spcBef>
        <a:spcAft>
          <a:spcPts val="1200"/>
        </a:spcAft>
        <a:buSzPct val="80000"/>
        <a:buFont typeface="Wingdings" charset="2"/>
        <a:buChar char="§"/>
        <a:defRPr sz="2000" b="0" i="0" kern="800" spc="0" baseline="0">
          <a:solidFill>
            <a:schemeClr val="tx1">
              <a:lumMod val="75000"/>
              <a:lumOff val="25000"/>
            </a:schemeClr>
          </a:solidFill>
          <a:latin typeface="+mn-lt"/>
          <a:ea typeface="+mn-ea"/>
          <a:cs typeface="Franklin Gothic Book" charset="0"/>
        </a:defRPr>
      </a:lvl4pPr>
      <a:lvl5pPr marL="731520" indent="-182875" algn="l" defTabSz="457189" rtl="0" eaLnBrk="1" latinLnBrk="0" hangingPunct="1">
        <a:lnSpc>
          <a:spcPct val="100000"/>
        </a:lnSpc>
        <a:spcBef>
          <a:spcPts val="0"/>
        </a:spcBef>
        <a:spcAft>
          <a:spcPts val="1200"/>
        </a:spcAft>
        <a:buSzPct val="80000"/>
        <a:buFont typeface="Wingdings" charset="2"/>
        <a:buChar char="§"/>
        <a:defRPr sz="2000" b="0" i="0" kern="800" spc="0" baseline="0">
          <a:solidFill>
            <a:schemeClr val="tx1">
              <a:lumMod val="75000"/>
              <a:lumOff val="25000"/>
            </a:schemeClr>
          </a:solidFill>
          <a:latin typeface="+mn-lt"/>
          <a:ea typeface="+mn-ea"/>
          <a:cs typeface="Franklin Gothic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728">
          <p15:clr>
            <a:srgbClr val="F26B43"/>
          </p15:clr>
        </p15:guide>
        <p15:guide id="2" pos="7296">
          <p15:clr>
            <a:srgbClr val="F26B43"/>
          </p15:clr>
        </p15:guide>
        <p15:guide id="3" orient="horz" pos="880">
          <p15:clr>
            <a:srgbClr val="F26B43"/>
          </p15:clr>
        </p15:guide>
        <p15:guide id="4" pos="8192">
          <p15:clr>
            <a:srgbClr val="F26B43"/>
          </p15:clr>
        </p15:guide>
        <p15:guide id="5" pos="384">
          <p15:clr>
            <a:srgbClr val="F26B43"/>
          </p15:clr>
        </p15:guide>
        <p15:guide id="6" orient="horz" pos="5568">
          <p15:clr>
            <a:srgbClr val="F26B43"/>
          </p15:clr>
        </p15:guide>
        <p15:guide id="7" orient="horz" pos="5440">
          <p15:clr>
            <a:srgbClr val="F26B43"/>
          </p15:clr>
        </p15:guide>
        <p15:guide id="8" orient="horz" pos="4016">
          <p15:clr>
            <a:srgbClr val="F26B43"/>
          </p15:clr>
        </p15:guide>
        <p15:guide id="9" pos="3840">
          <p15:clr>
            <a:srgbClr val="F26B43"/>
          </p15:clr>
        </p15:guide>
        <p15:guide id="10" orient="horz" pos="1776">
          <p15:clr>
            <a:srgbClr val="F26B43"/>
          </p15:clr>
        </p15:guide>
        <p15:guide id="11" pos="768">
          <p15:clr>
            <a:srgbClr val="F26B43"/>
          </p15:clr>
        </p15:guide>
        <p15:guide id="12" pos="6912">
          <p15:clr>
            <a:srgbClr val="F26B43"/>
          </p15:clr>
        </p15:guide>
        <p15:guide id="13"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6627"/>
            <a:ext cx="9753600" cy="276999"/>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609600" y="1397000"/>
            <a:ext cx="10972800" cy="4978400"/>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1" y="6629400"/>
            <a:ext cx="12216308"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solidFill>
                <a:srgbClr val="FFFFFF"/>
              </a:solidFill>
              <a:latin typeface="Franklin Gothic Book" charset="0"/>
            </a:endParaRPr>
          </a:p>
        </p:txBody>
      </p:sp>
      <p:sp>
        <p:nvSpPr>
          <p:cNvPr id="11" name="Date Placeholder 9"/>
          <p:cNvSpPr>
            <a:spLocks noGrp="1"/>
          </p:cNvSpPr>
          <p:nvPr>
            <p:ph type="dt" sz="half" idx="2"/>
          </p:nvPr>
        </p:nvSpPr>
        <p:spPr>
          <a:xfrm>
            <a:off x="8714459" y="6629592"/>
            <a:ext cx="2550043" cy="228600"/>
          </a:xfrm>
          <a:prstGeom prst="rect">
            <a:avLst/>
          </a:prstGeom>
        </p:spPr>
        <p:txBody>
          <a:bodyPr lIns="0" tIns="0" rIns="0" bIns="0" anchor="ctr" anchorCtr="0"/>
          <a:lstStyle>
            <a:lvl1pPr algn="r">
              <a:defRPr sz="800">
                <a:solidFill>
                  <a:schemeClr val="bg1">
                    <a:lumMod val="75000"/>
                  </a:schemeClr>
                </a:solidFill>
              </a:defRPr>
            </a:lvl1pPr>
          </a:lstStyle>
          <a:p>
            <a:fld id="{E8819A52-BEB3-4A6E-9A2C-B1266FE700C9}" type="datetime1">
              <a:rPr lang="en-US" smtClean="0">
                <a:solidFill>
                  <a:srgbClr val="FFFFFF">
                    <a:lumMod val="75000"/>
                  </a:srgbClr>
                </a:solidFill>
              </a:rPr>
              <a:t>3/29/19</a:t>
            </a:fld>
            <a:endParaRPr lang="en-US" dirty="0">
              <a:solidFill>
                <a:srgbClr val="FFFFFF">
                  <a:lumMod val="75000"/>
                </a:srgbClr>
              </a:solidFill>
            </a:endParaRPr>
          </a:p>
        </p:txBody>
      </p:sp>
      <p:sp>
        <p:nvSpPr>
          <p:cNvPr id="13" name="Slide Number Placeholder 12"/>
          <p:cNvSpPr>
            <a:spLocks noGrp="1"/>
          </p:cNvSpPr>
          <p:nvPr>
            <p:ph type="sldNum" sz="quarter" idx="4"/>
          </p:nvPr>
        </p:nvSpPr>
        <p:spPr>
          <a:xfrm>
            <a:off x="11327979" y="6629592"/>
            <a:ext cx="254421" cy="228600"/>
          </a:xfrm>
          <a:prstGeom prst="rect">
            <a:avLst/>
          </a:prstGeom>
        </p:spPr>
        <p:txBody>
          <a:bodyPr lIns="0" tIns="0" rIns="0" bIns="0" anchor="ctr" anchorCtr="0"/>
          <a:lstStyle>
            <a:lvl1pPr>
              <a:defRPr sz="800" b="1">
                <a:solidFill>
                  <a:schemeClr val="bg1">
                    <a:lumMod val="75000"/>
                  </a:schemeClr>
                </a:solidFill>
              </a:defRPr>
            </a:lvl1pPr>
          </a:lstStyle>
          <a:p>
            <a:pPr algn="r"/>
            <a:fld id="{031DC82C-726B-5C42-8B81-9DE27723AB55}" type="slidenum">
              <a:rPr lang="en-US" smtClean="0">
                <a:solidFill>
                  <a:srgbClr val="FFFFFF">
                    <a:lumMod val="75000"/>
                  </a:srgbClr>
                </a:solidFill>
              </a:rPr>
              <a:pPr algn="r"/>
              <a:t>‹#›</a:t>
            </a:fld>
            <a:endParaRPr lang="en-US" dirty="0">
              <a:solidFill>
                <a:srgbClr val="FFFFFF">
                  <a:lumMod val="75000"/>
                </a:srgbClr>
              </a:solidFill>
            </a:endParaRPr>
          </a:p>
        </p:txBody>
      </p:sp>
      <p:sp>
        <p:nvSpPr>
          <p:cNvPr id="8" name="Footer Placeholder 7"/>
          <p:cNvSpPr>
            <a:spLocks noGrp="1"/>
          </p:cNvSpPr>
          <p:nvPr>
            <p:ph type="ftr" sz="quarter" idx="3"/>
          </p:nvPr>
        </p:nvSpPr>
        <p:spPr>
          <a:xfrm>
            <a:off x="528992" y="6629401"/>
            <a:ext cx="7631965" cy="228600"/>
          </a:xfrm>
          <a:prstGeom prst="rect">
            <a:avLst/>
          </a:prstGeom>
        </p:spPr>
        <p:txBody>
          <a:bodyPr vert="horz" lIns="91440" tIns="45720" rIns="91440" bIns="45720" rtlCol="0" anchor="ctr"/>
          <a:lstStyle>
            <a:lvl1pPr algn="l">
              <a:defRPr sz="800">
                <a:solidFill>
                  <a:schemeClr val="bg1">
                    <a:lumMod val="75000"/>
                  </a:schemeClr>
                </a:solidFill>
              </a:defRPr>
            </a:lvl1pPr>
          </a:lstStyle>
          <a:p>
            <a:r>
              <a:rPr lang="en-US">
                <a:solidFill>
                  <a:srgbClr val="FFFFFF">
                    <a:lumMod val="75000"/>
                  </a:srgbClr>
                </a:solidFill>
              </a:rPr>
              <a:t>Proprietary &amp; Confidential AllClear ID</a:t>
            </a:r>
            <a:endParaRPr lang="en-US" dirty="0">
              <a:solidFill>
                <a:srgbClr val="FFFFFF">
                  <a:lumMod val="75000"/>
                </a:srgbClr>
              </a:solidFill>
            </a:endParaRPr>
          </a:p>
        </p:txBody>
      </p:sp>
    </p:spTree>
    <p:extLst>
      <p:ext uri="{BB962C8B-B14F-4D97-AF65-F5344CB8AC3E}">
        <p14:creationId xmlns:p14="http://schemas.microsoft.com/office/powerpoint/2010/main" val="36268414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457189" rtl="0" eaLnBrk="1" latinLnBrk="0" hangingPunct="1">
        <a:spcBef>
          <a:spcPct val="0"/>
        </a:spcBef>
        <a:buNone/>
        <a:defRPr sz="1800" b="0" i="0" kern="800" cap="all" spc="100" baseline="0">
          <a:solidFill>
            <a:schemeClr val="tx1">
              <a:lumMod val="75000"/>
              <a:lumOff val="25000"/>
            </a:schemeClr>
          </a:solidFill>
          <a:latin typeface="+mj-lt"/>
          <a:ea typeface="+mj-ea"/>
          <a:cs typeface="Franklin Gothic Book" charset="0"/>
        </a:defRPr>
      </a:lvl1pPr>
    </p:titleStyle>
    <p:bodyStyle>
      <a:lvl1pPr marL="0" indent="0" algn="l" defTabSz="457189" rtl="0" eaLnBrk="1" latinLnBrk="0" hangingPunct="1">
        <a:lnSpc>
          <a:spcPct val="90000"/>
        </a:lnSpc>
        <a:spcBef>
          <a:spcPts val="0"/>
        </a:spcBef>
        <a:spcAft>
          <a:spcPts val="1200"/>
        </a:spcAft>
        <a:buSzPct val="80000"/>
        <a:buFont typeface="Wingdings" charset="2"/>
        <a:buNone/>
        <a:defRPr sz="2800" b="0" i="0" kern="800" cap="none" spc="0" baseline="0">
          <a:solidFill>
            <a:schemeClr val="bg2"/>
          </a:solidFill>
          <a:latin typeface="Myriad Pro Light" charset="0"/>
          <a:ea typeface="Myriad Pro Light" charset="0"/>
          <a:cs typeface="Myriad Pro Light" charset="0"/>
        </a:defRPr>
      </a:lvl1pPr>
      <a:lvl2pPr marL="0" indent="0" algn="l" defTabSz="457189" rtl="0" eaLnBrk="1" latinLnBrk="0" hangingPunct="1">
        <a:lnSpc>
          <a:spcPct val="100000"/>
        </a:lnSpc>
        <a:spcBef>
          <a:spcPts val="0"/>
        </a:spcBef>
        <a:spcAft>
          <a:spcPts val="1200"/>
        </a:spcAft>
        <a:buSzPct val="80000"/>
        <a:buFont typeface="Wingdings" charset="2"/>
        <a:buNone/>
        <a:defRPr sz="2000" b="0" i="0" kern="800" spc="0" baseline="0">
          <a:solidFill>
            <a:schemeClr val="tx1">
              <a:lumMod val="75000"/>
              <a:lumOff val="25000"/>
            </a:schemeClr>
          </a:solidFill>
          <a:latin typeface="+mn-lt"/>
          <a:ea typeface="+mn-ea"/>
          <a:cs typeface="Franklin Gothic Book" charset="0"/>
        </a:defRPr>
      </a:lvl2pPr>
      <a:lvl3pPr marL="457189" marR="0" indent="-182875" algn="l" defTabSz="457189" rtl="0" eaLnBrk="1" fontAlgn="auto" latinLnBrk="0" hangingPunct="1">
        <a:lnSpc>
          <a:spcPct val="100000"/>
        </a:lnSpc>
        <a:spcBef>
          <a:spcPts val="0"/>
        </a:spcBef>
        <a:spcAft>
          <a:spcPts val="1200"/>
        </a:spcAft>
        <a:buClrTx/>
        <a:buSzPct val="80000"/>
        <a:buFont typeface="Wingdings" charset="2"/>
        <a:buChar char="§"/>
        <a:tabLst/>
        <a:defRPr sz="1800" b="0" i="0" kern="800" spc="0" baseline="0">
          <a:solidFill>
            <a:schemeClr val="tx1">
              <a:lumMod val="75000"/>
              <a:lumOff val="25000"/>
            </a:schemeClr>
          </a:solidFill>
          <a:latin typeface="+mn-lt"/>
          <a:ea typeface="+mn-ea"/>
          <a:cs typeface="Franklin Gothic Book" charset="0"/>
        </a:defRPr>
      </a:lvl3pPr>
      <a:lvl4pPr marL="640064" indent="-182875" algn="l" defTabSz="457189" rtl="0" eaLnBrk="1" latinLnBrk="0" hangingPunct="1">
        <a:lnSpc>
          <a:spcPct val="100000"/>
        </a:lnSpc>
        <a:spcBef>
          <a:spcPts val="0"/>
        </a:spcBef>
        <a:spcAft>
          <a:spcPts val="1200"/>
        </a:spcAft>
        <a:buSzPct val="80000"/>
        <a:buFont typeface="Wingdings" charset="2"/>
        <a:buChar char="§"/>
        <a:defRPr sz="1600" b="0" i="0" kern="800" spc="0" baseline="0">
          <a:solidFill>
            <a:schemeClr val="tx1">
              <a:lumMod val="75000"/>
              <a:lumOff val="25000"/>
            </a:schemeClr>
          </a:solidFill>
          <a:latin typeface="+mn-lt"/>
          <a:ea typeface="+mn-ea"/>
          <a:cs typeface="Franklin Gothic Book" charset="0"/>
        </a:defRPr>
      </a:lvl4pPr>
      <a:lvl5pPr marL="822939" indent="-182875" algn="l" defTabSz="457189" rtl="0" eaLnBrk="1" latinLnBrk="0" hangingPunct="1">
        <a:lnSpc>
          <a:spcPct val="100000"/>
        </a:lnSpc>
        <a:spcBef>
          <a:spcPts val="0"/>
        </a:spcBef>
        <a:spcAft>
          <a:spcPts val="1200"/>
        </a:spcAft>
        <a:buSzPct val="80000"/>
        <a:buFont typeface="Wingdings" charset="2"/>
        <a:buChar char="§"/>
        <a:defRPr sz="1400" b="0" i="0" kern="800" spc="0" baseline="0">
          <a:solidFill>
            <a:schemeClr val="tx1">
              <a:lumMod val="75000"/>
              <a:lumOff val="25000"/>
            </a:schemeClr>
          </a:solidFill>
          <a:latin typeface="+mn-lt"/>
          <a:ea typeface="+mn-ea"/>
          <a:cs typeface="Franklin Gothic Book"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9728">
          <p15:clr>
            <a:srgbClr val="F26B43"/>
          </p15:clr>
        </p15:guide>
        <p15:guide id="2" pos="7296">
          <p15:clr>
            <a:srgbClr val="F26B43"/>
          </p15:clr>
        </p15:guide>
        <p15:guide id="3" orient="horz" pos="880">
          <p15:clr>
            <a:srgbClr val="F26B43"/>
          </p15:clr>
        </p15:guide>
        <p15:guide id="4" pos="8192">
          <p15:clr>
            <a:srgbClr val="F26B43"/>
          </p15:clr>
        </p15:guide>
        <p15:guide id="5" pos="384">
          <p15:clr>
            <a:srgbClr val="F26B43"/>
          </p15:clr>
        </p15:guide>
        <p15:guide id="6" orient="horz" pos="5568">
          <p15:clr>
            <a:srgbClr val="F26B43"/>
          </p15:clr>
        </p15:guide>
        <p15:guide id="7" orient="horz" pos="5440">
          <p15:clr>
            <a:srgbClr val="F26B43"/>
          </p15:clr>
        </p15:guide>
        <p15:guide id="8" orient="horz" pos="4016">
          <p15:clr>
            <a:srgbClr val="F26B43"/>
          </p15:clr>
        </p15:guide>
        <p15:guide id="9"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09600" y="4238179"/>
            <a:ext cx="7086600" cy="499176"/>
          </a:xfrm>
        </p:spPr>
        <p:txBody>
          <a:bodyPr/>
          <a:lstStyle/>
          <a:p>
            <a:r>
              <a:rPr lang="en-US" dirty="0"/>
              <a:t>AllClear ID Executive Speakers</a:t>
            </a:r>
          </a:p>
        </p:txBody>
      </p:sp>
      <p:sp>
        <p:nvSpPr>
          <p:cNvPr id="15" name="Subtitle 14"/>
          <p:cNvSpPr>
            <a:spLocks noGrp="1"/>
          </p:cNvSpPr>
          <p:nvPr>
            <p:ph type="subTitle" idx="1"/>
          </p:nvPr>
        </p:nvSpPr>
        <p:spPr/>
        <p:txBody>
          <a:bodyPr/>
          <a:lstStyle/>
          <a:p>
            <a:r>
              <a:rPr lang="en-US" dirty="0"/>
              <a:t>Headshots and Bios</a:t>
            </a:r>
          </a:p>
        </p:txBody>
      </p:sp>
    </p:spTree>
    <p:extLst>
      <p:ext uri="{BB962C8B-B14F-4D97-AF65-F5344CB8AC3E}">
        <p14:creationId xmlns:p14="http://schemas.microsoft.com/office/powerpoint/2010/main" val="4179441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2"/>
          </p:nvPr>
        </p:nvSpPr>
        <p:spPr>
          <a:xfrm>
            <a:off x="3352800" y="2209800"/>
            <a:ext cx="8382000" cy="2068513"/>
          </a:xfrm>
        </p:spPr>
        <p:txBody>
          <a:bodyPr>
            <a:normAutofit/>
          </a:bodyPr>
          <a:lstStyle/>
          <a:p>
            <a:pPr lvl="1"/>
            <a:r>
              <a:rPr lang="en-US" sz="1600" dirty="0"/>
              <a:t>Bo Holland has over twenty years of experience delivering technology solutions to enterprise companies. In 2004, Holland founded AllClear ID and currently serves as CEO. Under his guidance, AllClear ID has successfully handled over 5,000 data breach responses, including the 3 largest breach responses in history, and notified over 240 million customers on behalf of enterprise companies and government entities. Today, they are the only provider to offer guaranteed response manpower and infrastructure businesses need to meet regulatory requirements and stakeholder expectations. AllClear ID is known for offering innovative solutions and excellent service, with a 96% customer satisfaction rating and 31 Stevie Awards.</a:t>
            </a:r>
          </a:p>
        </p:txBody>
      </p:sp>
      <p:sp>
        <p:nvSpPr>
          <p:cNvPr id="6" name="Title 5"/>
          <p:cNvSpPr>
            <a:spLocks noGrp="1"/>
          </p:cNvSpPr>
          <p:nvPr>
            <p:ph type="title"/>
          </p:nvPr>
        </p:nvSpPr>
        <p:spPr/>
        <p:txBody>
          <a:bodyPr/>
          <a:lstStyle/>
          <a:p>
            <a:r>
              <a:rPr lang="en-US" dirty="0"/>
              <a:t>Bo Holland, founder &amp; CEO</a:t>
            </a:r>
          </a:p>
        </p:txBody>
      </p:sp>
      <p:pic>
        <p:nvPicPr>
          <p:cNvPr id="12" name="Picture Placeholder 11"/>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3396" b="3396"/>
          <a:stretch>
            <a:fillRect/>
          </a:stretch>
        </p:blipFill>
        <p:spPr>
          <a:xfrm>
            <a:off x="990600" y="1828800"/>
            <a:ext cx="1692275" cy="2297113"/>
          </a:xfrm>
        </p:spPr>
      </p:pic>
      <p:sp>
        <p:nvSpPr>
          <p:cNvPr id="13" name="Footer Placeholder 12"/>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Tree>
    <p:extLst>
      <p:ext uri="{BB962C8B-B14F-4D97-AF65-F5344CB8AC3E}">
        <p14:creationId xmlns:p14="http://schemas.microsoft.com/office/powerpoint/2010/main" val="3494215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2"/>
          </p:nvPr>
        </p:nvSpPr>
        <p:spPr>
          <a:xfrm>
            <a:off x="3352800" y="2427287"/>
            <a:ext cx="8382000" cy="2068513"/>
          </a:xfrm>
        </p:spPr>
        <p:txBody>
          <a:bodyPr>
            <a:normAutofit/>
          </a:bodyPr>
          <a:lstStyle/>
          <a:p>
            <a:pPr lvl="1"/>
            <a:r>
              <a:rPr lang="en-US" sz="1600" dirty="0"/>
              <a:t>Since joining AllClear ID in 2007, Jamie May has managed the implementation and execution of more than 5,000 data breach responses, including one of the largest retail breaches in history and several large healthcare breaches. May is responsible for overseeing the operations of nationwide call center facilities, and under her leadership, her customer support team has been awarded a total of 31 Stevie Awards and maintains a 96% average customer satisfaction rating. May is a sought-after industry expert who advises Fortune 1000 companies, government agencies, and healthcare organizations on all aspects of breach preparation and response.</a:t>
            </a:r>
          </a:p>
        </p:txBody>
      </p:sp>
      <p:sp>
        <p:nvSpPr>
          <p:cNvPr id="6" name="Title 5"/>
          <p:cNvSpPr>
            <a:spLocks noGrp="1"/>
          </p:cNvSpPr>
          <p:nvPr>
            <p:ph type="title"/>
          </p:nvPr>
        </p:nvSpPr>
        <p:spPr/>
        <p:txBody>
          <a:bodyPr/>
          <a:lstStyle/>
          <a:p>
            <a:r>
              <a:rPr lang="en-US" dirty="0"/>
              <a:t>Jamie May, Chief Operating Officer</a:t>
            </a:r>
          </a:p>
        </p:txBody>
      </p:sp>
      <p:pic>
        <p:nvPicPr>
          <p:cNvPr id="12" name="Picture Placeholder 11"/>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1048062" y="1828800"/>
            <a:ext cx="1577350" cy="2297113"/>
          </a:xfrm>
        </p:spPr>
      </p:pic>
      <p:sp>
        <p:nvSpPr>
          <p:cNvPr id="5" name="Footer Placeholder 4"/>
          <p:cNvSpPr>
            <a:spLocks noGrp="1"/>
          </p:cNvSpPr>
          <p:nvPr>
            <p:ph type="ftr" sz="quarter" idx="24"/>
          </p:nvPr>
        </p:nvSpPr>
        <p:spPr/>
        <p:txBody>
          <a:bodyPr/>
          <a:lstStyle/>
          <a:p>
            <a:r>
              <a:rPr lang="en-US">
                <a:solidFill>
                  <a:srgbClr val="FFFFFF">
                    <a:lumMod val="75000"/>
                  </a:srgbClr>
                </a:solidFill>
              </a:rPr>
              <a:t>Proprietary &amp; Confidential AllClear ID</a:t>
            </a:r>
            <a:endParaRPr lang="en-US" dirty="0">
              <a:solidFill>
                <a:srgbClr val="FFFFFF">
                  <a:lumMod val="75000"/>
                </a:srgbClr>
              </a:solidFill>
            </a:endParaRPr>
          </a:p>
        </p:txBody>
      </p:sp>
    </p:spTree>
    <p:extLst>
      <p:ext uri="{BB962C8B-B14F-4D97-AF65-F5344CB8AC3E}">
        <p14:creationId xmlns:p14="http://schemas.microsoft.com/office/powerpoint/2010/main" val="2241687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ACI Theme 051315">
  <a:themeElements>
    <a:clrScheme name="AllClear ID Theme">
      <a:dk1>
        <a:srgbClr val="000000"/>
      </a:dk1>
      <a:lt1>
        <a:srgbClr val="FFFFFF"/>
      </a:lt1>
      <a:dk2>
        <a:srgbClr val="05366B"/>
      </a:dk2>
      <a:lt2>
        <a:srgbClr val="0054A6"/>
      </a:lt2>
      <a:accent1>
        <a:srgbClr val="05366B"/>
      </a:accent1>
      <a:accent2>
        <a:srgbClr val="F26F21"/>
      </a:accent2>
      <a:accent3>
        <a:srgbClr val="F7931E"/>
      </a:accent3>
      <a:accent4>
        <a:srgbClr val="6AA769"/>
      </a:accent4>
      <a:accent5>
        <a:srgbClr val="367534"/>
      </a:accent5>
      <a:accent6>
        <a:srgbClr val="154F12"/>
      </a:accent6>
      <a:hlink>
        <a:srgbClr val="F26F21"/>
      </a:hlink>
      <a:folHlink>
        <a:srgbClr val="0054A6"/>
      </a:folHlink>
    </a:clrScheme>
    <a:fontScheme name="AllClear ID">
      <a:majorFont>
        <a:latin typeface="Museo Sans 500"/>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effectLst/>
      </a:spPr>
      <a:bodyPr wrap="square" lIns="0" tIns="0" rIns="0" bIns="0" rtlCol="0" anchor="t" anchorCtr="0">
        <a:spAutoFit/>
      </a:bodyPr>
      <a:lstStyle>
        <a:defPPr>
          <a:defRPr sz="1100" spc="1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ACI-023.2 R2 DEF CON Physical Invitation" id="{AF203EBB-EEE4-42C7-B783-3B8BC11F0515}" vid="{7DD1FFAF-821B-47E2-8FFA-40BFB049615F}"/>
    </a:ext>
  </a:extLst>
</a:theme>
</file>

<file path=ppt/theme/theme2.xml><?xml version="1.0" encoding="utf-8"?>
<a:theme xmlns:a="http://schemas.openxmlformats.org/drawingml/2006/main" name="AllClear ID Theme">
  <a:themeElements>
    <a:clrScheme name="AllClear ID Theme">
      <a:dk1>
        <a:srgbClr val="000000"/>
      </a:dk1>
      <a:lt1>
        <a:srgbClr val="FFFFFF"/>
      </a:lt1>
      <a:dk2>
        <a:srgbClr val="05366B"/>
      </a:dk2>
      <a:lt2>
        <a:srgbClr val="0054A6"/>
      </a:lt2>
      <a:accent1>
        <a:srgbClr val="05366B"/>
      </a:accent1>
      <a:accent2>
        <a:srgbClr val="F26F21"/>
      </a:accent2>
      <a:accent3>
        <a:srgbClr val="F7931E"/>
      </a:accent3>
      <a:accent4>
        <a:srgbClr val="6AA769"/>
      </a:accent4>
      <a:accent5>
        <a:srgbClr val="367534"/>
      </a:accent5>
      <a:accent6>
        <a:srgbClr val="154F12"/>
      </a:accent6>
      <a:hlink>
        <a:srgbClr val="F26F21"/>
      </a:hlink>
      <a:folHlink>
        <a:srgbClr val="0054A6"/>
      </a:folHlink>
    </a:clrScheme>
    <a:fontScheme name="AllClear ID">
      <a:majorFont>
        <a:latin typeface="Museo Sans 500"/>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effectLst/>
      </a:spPr>
      <a:bodyPr wrap="square" lIns="0" tIns="0" rIns="0" bIns="0" rtlCol="0" anchor="t" anchorCtr="0">
        <a:spAutoFit/>
      </a:bodyPr>
      <a:lstStyle>
        <a:defPPr>
          <a:defRPr sz="1100" spc="1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AllClear ID Theme" id="{7A9F3B6A-0073-4E3A-A32E-4E8D6AED24D1}" vid="{F3CC5960-4DDB-4E23-A4B1-AA3E61BB7F26}"/>
    </a:ext>
  </a:extLst>
</a:theme>
</file>

<file path=ppt/theme/theme3.xml><?xml version="1.0" encoding="utf-8"?>
<a:theme xmlns:a="http://schemas.openxmlformats.org/drawingml/2006/main" name="1_AllClear ID Theme">
  <a:themeElements>
    <a:clrScheme name="AllClear ID Theme">
      <a:dk1>
        <a:srgbClr val="000000"/>
      </a:dk1>
      <a:lt1>
        <a:srgbClr val="FFFFFF"/>
      </a:lt1>
      <a:dk2>
        <a:srgbClr val="05366B"/>
      </a:dk2>
      <a:lt2>
        <a:srgbClr val="0054A6"/>
      </a:lt2>
      <a:accent1>
        <a:srgbClr val="05366B"/>
      </a:accent1>
      <a:accent2>
        <a:srgbClr val="F26F21"/>
      </a:accent2>
      <a:accent3>
        <a:srgbClr val="F7931E"/>
      </a:accent3>
      <a:accent4>
        <a:srgbClr val="6AA769"/>
      </a:accent4>
      <a:accent5>
        <a:srgbClr val="367534"/>
      </a:accent5>
      <a:accent6>
        <a:srgbClr val="154F12"/>
      </a:accent6>
      <a:hlink>
        <a:srgbClr val="F26F21"/>
      </a:hlink>
      <a:folHlink>
        <a:srgbClr val="0054A6"/>
      </a:folHlink>
    </a:clrScheme>
    <a:fontScheme name="AllClear ID">
      <a:majorFont>
        <a:latin typeface="Museo Sans 500"/>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effectLst/>
      </a:spPr>
      <a:bodyPr wrap="square" lIns="0" tIns="0" rIns="0" bIns="0" rtlCol="0" anchor="t" anchorCtr="0">
        <a:spAutoFit/>
      </a:bodyPr>
      <a:lstStyle>
        <a:defPPr>
          <a:defRPr sz="1100" spc="1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AllClear ID Theme" id="{7A9F3B6A-0073-4E3A-A32E-4E8D6AED24D1}" vid="{F3CC5960-4DDB-4E23-A4B1-AA3E61BB7F26}"/>
    </a:ext>
  </a:extLst>
</a:theme>
</file>

<file path=ppt/theme/theme4.xml><?xml version="1.0" encoding="utf-8"?>
<a:theme xmlns:a="http://schemas.openxmlformats.org/drawingml/2006/main" name="2_ACI Theme 051315">
  <a:themeElements>
    <a:clrScheme name="AllClear ID Theme">
      <a:dk1>
        <a:srgbClr val="000000"/>
      </a:dk1>
      <a:lt1>
        <a:srgbClr val="FFFFFF"/>
      </a:lt1>
      <a:dk2>
        <a:srgbClr val="05366B"/>
      </a:dk2>
      <a:lt2>
        <a:srgbClr val="0054A6"/>
      </a:lt2>
      <a:accent1>
        <a:srgbClr val="05366B"/>
      </a:accent1>
      <a:accent2>
        <a:srgbClr val="F26F21"/>
      </a:accent2>
      <a:accent3>
        <a:srgbClr val="F7931E"/>
      </a:accent3>
      <a:accent4>
        <a:srgbClr val="6AA769"/>
      </a:accent4>
      <a:accent5>
        <a:srgbClr val="367534"/>
      </a:accent5>
      <a:accent6>
        <a:srgbClr val="154F12"/>
      </a:accent6>
      <a:hlink>
        <a:srgbClr val="F26F21"/>
      </a:hlink>
      <a:folHlink>
        <a:srgbClr val="0054A6"/>
      </a:folHlink>
    </a:clrScheme>
    <a:fontScheme name="AllClear ID">
      <a:majorFont>
        <a:latin typeface="Museo Sans 500"/>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effectLst/>
      </a:spPr>
      <a:bodyPr wrap="square" lIns="0" tIns="0" rIns="0" bIns="0" rtlCol="0" anchor="t" anchorCtr="0">
        <a:spAutoFit/>
      </a:bodyPr>
      <a:lstStyle>
        <a:defPPr>
          <a:defRPr sz="1100" spc="1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IH033_2015_ACID Q1 Work To Be Done_v3" id="{36544FAB-7091-4F70-B9B6-F0879D1E194E}" vid="{59A891BE-B58C-4CD2-B3FE-A2960ADF40B3}"/>
    </a:ext>
  </a:extLst>
</a:theme>
</file>

<file path=ppt/theme/theme5.xml><?xml version="1.0" encoding="utf-8"?>
<a:theme xmlns:a="http://schemas.openxmlformats.org/drawingml/2006/main" name="4_ACI Theme 051315">
  <a:themeElements>
    <a:clrScheme name="AllClear ID Theme">
      <a:dk1>
        <a:srgbClr val="000000"/>
      </a:dk1>
      <a:lt1>
        <a:srgbClr val="FFFFFF"/>
      </a:lt1>
      <a:dk2>
        <a:srgbClr val="05366B"/>
      </a:dk2>
      <a:lt2>
        <a:srgbClr val="0054A6"/>
      </a:lt2>
      <a:accent1>
        <a:srgbClr val="05366B"/>
      </a:accent1>
      <a:accent2>
        <a:srgbClr val="F26F21"/>
      </a:accent2>
      <a:accent3>
        <a:srgbClr val="F7931E"/>
      </a:accent3>
      <a:accent4>
        <a:srgbClr val="6AA769"/>
      </a:accent4>
      <a:accent5>
        <a:srgbClr val="367534"/>
      </a:accent5>
      <a:accent6>
        <a:srgbClr val="154F12"/>
      </a:accent6>
      <a:hlink>
        <a:srgbClr val="F26F21"/>
      </a:hlink>
      <a:folHlink>
        <a:srgbClr val="0054A6"/>
      </a:folHlink>
    </a:clrScheme>
    <a:fontScheme name="AllClear ID">
      <a:majorFont>
        <a:latin typeface="Museo Sans 500"/>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effectLst/>
      </a:spPr>
      <a:bodyPr wrap="square" lIns="0" tIns="0" rIns="0" bIns="0" rtlCol="0" anchor="t" anchorCtr="0">
        <a:spAutoFit/>
      </a:bodyPr>
      <a:lstStyle>
        <a:defPPr>
          <a:defRPr sz="1100" spc="1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ACI-023.2 R2 DEF CON Physical Invitation" id="{AF203EBB-EEE4-42C7-B783-3B8BC11F0515}" vid="{7DD1FFAF-821B-47E2-8FFA-40BFB049615F}"/>
    </a:ext>
  </a:extLst>
</a:theme>
</file>

<file path=ppt/theme/theme6.xml><?xml version="1.0" encoding="utf-8"?>
<a:theme xmlns:a="http://schemas.openxmlformats.org/drawingml/2006/main" name="5_ACI Theme 051315">
  <a:themeElements>
    <a:clrScheme name="AllClear ID Theme">
      <a:dk1>
        <a:srgbClr val="000000"/>
      </a:dk1>
      <a:lt1>
        <a:srgbClr val="FFFFFF"/>
      </a:lt1>
      <a:dk2>
        <a:srgbClr val="05366B"/>
      </a:dk2>
      <a:lt2>
        <a:srgbClr val="0054A6"/>
      </a:lt2>
      <a:accent1>
        <a:srgbClr val="05366B"/>
      </a:accent1>
      <a:accent2>
        <a:srgbClr val="F26F21"/>
      </a:accent2>
      <a:accent3>
        <a:srgbClr val="F7931E"/>
      </a:accent3>
      <a:accent4>
        <a:srgbClr val="6AA769"/>
      </a:accent4>
      <a:accent5>
        <a:srgbClr val="367534"/>
      </a:accent5>
      <a:accent6>
        <a:srgbClr val="154F12"/>
      </a:accent6>
      <a:hlink>
        <a:srgbClr val="F26F21"/>
      </a:hlink>
      <a:folHlink>
        <a:srgbClr val="0054A6"/>
      </a:folHlink>
    </a:clrScheme>
    <a:fontScheme name="AllClear ID">
      <a:majorFont>
        <a:latin typeface="Museo Sans 500"/>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effectLst/>
      </a:spPr>
      <a:bodyPr wrap="square" lIns="0" tIns="0" rIns="0" bIns="0" rtlCol="0" anchor="t" anchorCtr="0">
        <a:spAutoFit/>
      </a:bodyPr>
      <a:lstStyle>
        <a:defPPr>
          <a:defRPr sz="1100" spc="1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IH033_2015_ACID Q1 Work To Be Done_v3" id="{36544FAB-7091-4F70-B9B6-F0879D1E194E}" vid="{59A891BE-B58C-4CD2-B3FE-A2960ADF40B3}"/>
    </a:ext>
  </a:extLst>
</a:theme>
</file>

<file path=ppt/theme/theme7.xml><?xml version="1.0" encoding="utf-8"?>
<a:theme xmlns:a="http://schemas.openxmlformats.org/drawingml/2006/main" name="6_ACI Theme 051315">
  <a:themeElements>
    <a:clrScheme name="AllClear ID Theme">
      <a:dk1>
        <a:srgbClr val="000000"/>
      </a:dk1>
      <a:lt1>
        <a:srgbClr val="FFFFFF"/>
      </a:lt1>
      <a:dk2>
        <a:srgbClr val="05366B"/>
      </a:dk2>
      <a:lt2>
        <a:srgbClr val="0054A6"/>
      </a:lt2>
      <a:accent1>
        <a:srgbClr val="05366B"/>
      </a:accent1>
      <a:accent2>
        <a:srgbClr val="F26F21"/>
      </a:accent2>
      <a:accent3>
        <a:srgbClr val="F7931E"/>
      </a:accent3>
      <a:accent4>
        <a:srgbClr val="6AA769"/>
      </a:accent4>
      <a:accent5>
        <a:srgbClr val="367534"/>
      </a:accent5>
      <a:accent6>
        <a:srgbClr val="154F12"/>
      </a:accent6>
      <a:hlink>
        <a:srgbClr val="F26F21"/>
      </a:hlink>
      <a:folHlink>
        <a:srgbClr val="0054A6"/>
      </a:folHlink>
    </a:clrScheme>
    <a:fontScheme name="AllClear ID">
      <a:majorFont>
        <a:latin typeface="Museo Sans 500"/>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effectLst/>
      </a:spPr>
      <a:bodyPr wrap="square" lIns="0" tIns="0" rIns="0" bIns="0" rtlCol="0" anchor="t" anchorCtr="0">
        <a:spAutoFit/>
      </a:bodyPr>
      <a:lstStyle>
        <a:defPPr>
          <a:defRPr sz="1100" dirty="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ACI-023.2 R2 DEF CON Physical Invitation" id="{AF203EBB-EEE4-42C7-B783-3B8BC11F0515}" vid="{7DD1FFAF-821B-47E2-8FFA-40BFB049615F}"/>
    </a:ext>
  </a:extLst>
</a:theme>
</file>

<file path=ppt/theme/theme8.xml><?xml version="1.0" encoding="utf-8"?>
<a:theme xmlns:a="http://schemas.openxmlformats.org/drawingml/2006/main" name="7_ACI Theme 051315">
  <a:themeElements>
    <a:clrScheme name="AllClear ID Theme">
      <a:dk1>
        <a:srgbClr val="000000"/>
      </a:dk1>
      <a:lt1>
        <a:srgbClr val="FFFFFF"/>
      </a:lt1>
      <a:dk2>
        <a:srgbClr val="05366B"/>
      </a:dk2>
      <a:lt2>
        <a:srgbClr val="0054A6"/>
      </a:lt2>
      <a:accent1>
        <a:srgbClr val="05366B"/>
      </a:accent1>
      <a:accent2>
        <a:srgbClr val="F26F21"/>
      </a:accent2>
      <a:accent3>
        <a:srgbClr val="F7931E"/>
      </a:accent3>
      <a:accent4>
        <a:srgbClr val="6AA769"/>
      </a:accent4>
      <a:accent5>
        <a:srgbClr val="367534"/>
      </a:accent5>
      <a:accent6>
        <a:srgbClr val="154F12"/>
      </a:accent6>
      <a:hlink>
        <a:srgbClr val="F26F21"/>
      </a:hlink>
      <a:folHlink>
        <a:srgbClr val="0054A6"/>
      </a:folHlink>
    </a:clrScheme>
    <a:fontScheme name="AllClear ID">
      <a:majorFont>
        <a:latin typeface="Museo Sans 500"/>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effectLst/>
      </a:spPr>
      <a:bodyPr wrap="square" lIns="0" tIns="0" rIns="0" bIns="0" rtlCol="0" anchor="t" anchorCtr="0">
        <a:spAutoFit/>
      </a:bodyPr>
      <a:lstStyle>
        <a:defPPr>
          <a:defRPr sz="1100" spc="1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ACI-023.2 R2 DEF CON Physical Invitation" id="{AF203EBB-EEE4-42C7-B783-3B8BC11F0515}" vid="{7DD1FFAF-821B-47E2-8FFA-40BFB049615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9373</TotalTime>
  <Words>250</Words>
  <Application>Microsoft Macintosh PowerPoint</Application>
  <PresentationFormat>Widescreen</PresentationFormat>
  <Paragraphs>8</Paragraphs>
  <Slides>3</Slides>
  <Notes>0</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vt:i4>
      </vt:variant>
    </vt:vector>
  </HeadingPairs>
  <TitlesOfParts>
    <vt:vector size="20" baseType="lpstr">
      <vt:lpstr>Arial</vt:lpstr>
      <vt:lpstr>Calibri</vt:lpstr>
      <vt:lpstr>Franklin Gothic Book</vt:lpstr>
      <vt:lpstr>Museo Sans 500</vt:lpstr>
      <vt:lpstr>Myriad Pro</vt:lpstr>
      <vt:lpstr>Myriad Pro Light</vt:lpstr>
      <vt:lpstr>Segoe UI</vt:lpstr>
      <vt:lpstr>Segoe UI Light</vt:lpstr>
      <vt:lpstr>Wingdings</vt:lpstr>
      <vt:lpstr>1_ACI Theme 051315</vt:lpstr>
      <vt:lpstr>AllClear ID Theme</vt:lpstr>
      <vt:lpstr>1_AllClear ID Theme</vt:lpstr>
      <vt:lpstr>2_ACI Theme 051315</vt:lpstr>
      <vt:lpstr>4_ACI Theme 051315</vt:lpstr>
      <vt:lpstr>5_ACI Theme 051315</vt:lpstr>
      <vt:lpstr>6_ACI Theme 051315</vt:lpstr>
      <vt:lpstr>7_ACI Theme 051315</vt:lpstr>
      <vt:lpstr>AllClear ID Executive Speakers</vt:lpstr>
      <vt:lpstr>Bo Holland, founder &amp; CEO</vt:lpstr>
      <vt:lpstr>Jamie May, Chief Operating Officer</vt:lpstr>
    </vt:vector>
  </TitlesOfParts>
  <Company>Marka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julien</dc:creator>
  <cp:lastModifiedBy>Microsoft Office User</cp:lastModifiedBy>
  <cp:revision>418</cp:revision>
  <cp:lastPrinted>2015-08-06T18:46:52Z</cp:lastPrinted>
  <dcterms:created xsi:type="dcterms:W3CDTF">2015-06-24T21:12:58Z</dcterms:created>
  <dcterms:modified xsi:type="dcterms:W3CDTF">2019-03-29T21:27:14Z</dcterms:modified>
</cp:coreProperties>
</file>